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319" r:id="rId2"/>
    <p:sldId id="259" r:id="rId3"/>
    <p:sldId id="258" r:id="rId4"/>
    <p:sldId id="269" r:id="rId5"/>
    <p:sldId id="265" r:id="rId6"/>
    <p:sldId id="333" r:id="rId7"/>
    <p:sldId id="321" r:id="rId8"/>
    <p:sldId id="322" r:id="rId9"/>
    <p:sldId id="335" r:id="rId10"/>
    <p:sldId id="266" r:id="rId11"/>
    <p:sldId id="323" r:id="rId12"/>
    <p:sldId id="325" r:id="rId13"/>
    <p:sldId id="324" r:id="rId14"/>
    <p:sldId id="330" r:id="rId15"/>
    <p:sldId id="267" r:id="rId16"/>
    <p:sldId id="336" r:id="rId17"/>
    <p:sldId id="337" r:id="rId18"/>
    <p:sldId id="338" r:id="rId19"/>
    <p:sldId id="341" r:id="rId20"/>
    <p:sldId id="339" r:id="rId21"/>
    <p:sldId id="340" r:id="rId22"/>
    <p:sldId id="331" r:id="rId23"/>
    <p:sldId id="327" r:id="rId24"/>
    <p:sldId id="328" r:id="rId25"/>
    <p:sldId id="342" r:id="rId26"/>
    <p:sldId id="343" r:id="rId27"/>
    <p:sldId id="344" r:id="rId28"/>
    <p:sldId id="346" r:id="rId29"/>
    <p:sldId id="345" r:id="rId30"/>
    <p:sldId id="257" r:id="rId31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97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56A"/>
    <a:srgbClr val="113B5F"/>
    <a:srgbClr val="1F618A"/>
    <a:srgbClr val="30718F"/>
    <a:srgbClr val="F8F8F8"/>
    <a:srgbClr val="173A63"/>
    <a:srgbClr val="B6B6B6"/>
    <a:srgbClr val="195579"/>
    <a:srgbClr val="0E14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3" autoAdjust="0"/>
    <p:restoredTop sz="88390" autoAdjust="0"/>
  </p:normalViewPr>
  <p:slideViewPr>
    <p:cSldViewPr snapToGrid="0">
      <p:cViewPr varScale="1">
        <p:scale>
          <a:sx n="102" d="100"/>
          <a:sy n="102" d="100"/>
        </p:scale>
        <p:origin x="1398" y="132"/>
      </p:cViewPr>
      <p:guideLst>
        <p:guide pos="289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EA6C2-74DD-4676-AF75-B082DC4805F2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B1949-4985-4D4B-9F61-74AD7082C6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18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412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284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02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31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242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794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37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39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41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751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75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B1949-4985-4D4B-9F61-74AD7082C6D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46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56F7-E730-46B4-B47A-55B8D7D0FCDB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65ECF-4D23-400C-B07C-63EE884A6D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73A63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" b="177"/>
          <a:stretch>
            <a:fillRect/>
          </a:stretch>
        </p:blipFill>
        <p:spPr>
          <a:xfrm>
            <a:off x="-2" y="-1"/>
            <a:ext cx="9144002" cy="68580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ptstore.net/author/&#34923;&#38271;&#35044;&#30701;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ptstore.net/author/&#34923;&#38271;&#35044;&#30701;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任意多边形 39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>
            <a:hlinkClick r:id="rId3"/>
          </p:cNvPr>
          <p:cNvSpPr/>
          <p:nvPr/>
        </p:nvSpPr>
        <p:spPr>
          <a:xfrm>
            <a:off x="3753463" y="3183279"/>
            <a:ext cx="386421" cy="489018"/>
          </a:xfrm>
          <a:custGeom>
            <a:avLst/>
            <a:gdLst/>
            <a:ahLst/>
            <a:cxnLst/>
            <a:rect l="l" t="t" r="r" b="b"/>
            <a:pathLst>
              <a:path w="766877" h="970485">
                <a:moveTo>
                  <a:pt x="392583" y="2"/>
                </a:moveTo>
                <a:cubicBezTo>
                  <a:pt x="485039" y="2"/>
                  <a:pt x="556159" y="9756"/>
                  <a:pt x="605943" y="29263"/>
                </a:cubicBezTo>
                <a:cubicBezTo>
                  <a:pt x="656946" y="48567"/>
                  <a:pt x="695147" y="77015"/>
                  <a:pt x="720547" y="114607"/>
                </a:cubicBezTo>
                <a:cubicBezTo>
                  <a:pt x="751231" y="161140"/>
                  <a:pt x="766674" y="220474"/>
                  <a:pt x="766877" y="292610"/>
                </a:cubicBezTo>
                <a:cubicBezTo>
                  <a:pt x="766852" y="338381"/>
                  <a:pt x="761721" y="377598"/>
                  <a:pt x="751485" y="410263"/>
                </a:cubicBezTo>
                <a:cubicBezTo>
                  <a:pt x="741248" y="442927"/>
                  <a:pt x="726059" y="468734"/>
                  <a:pt x="705917" y="487682"/>
                </a:cubicBezTo>
                <a:cubicBezTo>
                  <a:pt x="653695" y="536450"/>
                  <a:pt x="586232" y="568149"/>
                  <a:pt x="503530" y="582780"/>
                </a:cubicBezTo>
                <a:lnTo>
                  <a:pt x="286512" y="620575"/>
                </a:lnTo>
                <a:cubicBezTo>
                  <a:pt x="257251" y="625248"/>
                  <a:pt x="235306" y="630532"/>
                  <a:pt x="220675" y="636424"/>
                </a:cubicBezTo>
                <a:cubicBezTo>
                  <a:pt x="204826" y="641301"/>
                  <a:pt x="187757" y="651055"/>
                  <a:pt x="169469" y="665685"/>
                </a:cubicBezTo>
                <a:cubicBezTo>
                  <a:pt x="135331" y="692711"/>
                  <a:pt x="118263" y="749607"/>
                  <a:pt x="118263" y="836373"/>
                </a:cubicBezTo>
                <a:lnTo>
                  <a:pt x="118263" y="864415"/>
                </a:lnTo>
                <a:lnTo>
                  <a:pt x="764439" y="864415"/>
                </a:lnTo>
                <a:lnTo>
                  <a:pt x="764439" y="970485"/>
                </a:lnTo>
                <a:lnTo>
                  <a:pt x="0" y="970485"/>
                </a:lnTo>
                <a:lnTo>
                  <a:pt x="0" y="900991"/>
                </a:lnTo>
                <a:cubicBezTo>
                  <a:pt x="51" y="835789"/>
                  <a:pt x="4521" y="780265"/>
                  <a:pt x="13411" y="734418"/>
                </a:cubicBezTo>
                <a:cubicBezTo>
                  <a:pt x="22301" y="688571"/>
                  <a:pt x="35306" y="652249"/>
                  <a:pt x="52426" y="625452"/>
                </a:cubicBezTo>
                <a:cubicBezTo>
                  <a:pt x="70638" y="598604"/>
                  <a:pt x="96088" y="576404"/>
                  <a:pt x="128778" y="558853"/>
                </a:cubicBezTo>
                <a:cubicBezTo>
                  <a:pt x="161468" y="541301"/>
                  <a:pt x="201854" y="528551"/>
                  <a:pt x="249936" y="520600"/>
                </a:cubicBezTo>
                <a:lnTo>
                  <a:pt x="469392" y="482805"/>
                </a:lnTo>
                <a:cubicBezTo>
                  <a:pt x="531368" y="471832"/>
                  <a:pt x="576885" y="453544"/>
                  <a:pt x="605943" y="427941"/>
                </a:cubicBezTo>
                <a:cubicBezTo>
                  <a:pt x="635203" y="402338"/>
                  <a:pt x="649834" y="357228"/>
                  <a:pt x="649834" y="292610"/>
                </a:cubicBezTo>
                <a:cubicBezTo>
                  <a:pt x="649630" y="227789"/>
                  <a:pt x="631749" y="180647"/>
                  <a:pt x="596189" y="151183"/>
                </a:cubicBezTo>
                <a:cubicBezTo>
                  <a:pt x="577926" y="135384"/>
                  <a:pt x="551968" y="123700"/>
                  <a:pt x="518312" y="116131"/>
                </a:cubicBezTo>
                <a:cubicBezTo>
                  <a:pt x="484658" y="108562"/>
                  <a:pt x="443154" y="104802"/>
                  <a:pt x="393802" y="104853"/>
                </a:cubicBezTo>
                <a:cubicBezTo>
                  <a:pt x="344983" y="104828"/>
                  <a:pt x="303632" y="108841"/>
                  <a:pt x="269748" y="116893"/>
                </a:cubicBezTo>
                <a:cubicBezTo>
                  <a:pt x="235865" y="124945"/>
                  <a:pt x="209753" y="137187"/>
                  <a:pt x="191415" y="153621"/>
                </a:cubicBezTo>
                <a:cubicBezTo>
                  <a:pt x="171984" y="169471"/>
                  <a:pt x="157506" y="191721"/>
                  <a:pt x="147981" y="220372"/>
                </a:cubicBezTo>
                <a:cubicBezTo>
                  <a:pt x="138456" y="249024"/>
                  <a:pt x="133426" y="284076"/>
                  <a:pt x="132893" y="325528"/>
                </a:cubicBezTo>
                <a:lnTo>
                  <a:pt x="15850" y="325528"/>
                </a:lnTo>
                <a:cubicBezTo>
                  <a:pt x="16459" y="266448"/>
                  <a:pt x="24079" y="216054"/>
                  <a:pt x="38710" y="174348"/>
                </a:cubicBezTo>
                <a:cubicBezTo>
                  <a:pt x="53340" y="132641"/>
                  <a:pt x="74981" y="99316"/>
                  <a:pt x="103632" y="74373"/>
                </a:cubicBezTo>
                <a:cubicBezTo>
                  <a:pt x="160935" y="24589"/>
                  <a:pt x="257251" y="-201"/>
                  <a:pt x="392583" y="2"/>
                </a:cubicBez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B6B6B6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96" name="任意多边形 395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>
            <a:hlinkClick r:id="rId3"/>
          </p:cNvPr>
          <p:cNvSpPr/>
          <p:nvPr/>
        </p:nvSpPr>
        <p:spPr>
          <a:xfrm>
            <a:off x="4739717" y="3188605"/>
            <a:ext cx="151743" cy="484101"/>
          </a:xfrm>
          <a:custGeom>
            <a:avLst/>
            <a:gdLst/>
            <a:ahLst/>
            <a:cxnLst/>
            <a:rect l="l" t="t" r="r" b="b"/>
            <a:pathLst>
              <a:path w="301142" h="960729">
                <a:moveTo>
                  <a:pt x="0" y="0"/>
                </a:moveTo>
                <a:lnTo>
                  <a:pt x="301142" y="0"/>
                </a:lnTo>
                <a:lnTo>
                  <a:pt x="301142" y="960729"/>
                </a:lnTo>
                <a:lnTo>
                  <a:pt x="182880" y="960729"/>
                </a:lnTo>
                <a:lnTo>
                  <a:pt x="182880" y="106070"/>
                </a:lnTo>
                <a:lnTo>
                  <a:pt x="0" y="106070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B6B6B6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97" name="任意多边形 396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>
            <a:hlinkClick r:id="rId3"/>
          </p:cNvPr>
          <p:cNvSpPr/>
          <p:nvPr/>
        </p:nvSpPr>
        <p:spPr>
          <a:xfrm>
            <a:off x="4258819" y="3177957"/>
            <a:ext cx="396254" cy="493932"/>
          </a:xfrm>
          <a:custGeom>
            <a:avLst/>
            <a:gdLst/>
            <a:ahLst/>
            <a:cxnLst/>
            <a:rect l="l" t="t" r="r" b="b"/>
            <a:pathLst>
              <a:path w="786388" h="980237">
                <a:moveTo>
                  <a:pt x="376735" y="104851"/>
                </a:moveTo>
                <a:cubicBezTo>
                  <a:pt x="327764" y="104851"/>
                  <a:pt x="286717" y="109728"/>
                  <a:pt x="253596" y="119482"/>
                </a:cubicBezTo>
                <a:cubicBezTo>
                  <a:pt x="220474" y="128016"/>
                  <a:pt x="192839" y="147523"/>
                  <a:pt x="170690" y="178003"/>
                </a:cubicBezTo>
                <a:cubicBezTo>
                  <a:pt x="148541" y="207467"/>
                  <a:pt x="134317" y="246075"/>
                  <a:pt x="128018" y="293827"/>
                </a:cubicBezTo>
                <a:cubicBezTo>
                  <a:pt x="124360" y="317652"/>
                  <a:pt x="121617" y="346202"/>
                  <a:pt x="119788" y="379476"/>
                </a:cubicBezTo>
                <a:cubicBezTo>
                  <a:pt x="117960" y="412750"/>
                  <a:pt x="117045" y="450444"/>
                  <a:pt x="117045" y="492557"/>
                </a:cubicBezTo>
                <a:cubicBezTo>
                  <a:pt x="117045" y="534670"/>
                  <a:pt x="117960" y="572364"/>
                  <a:pt x="119788" y="605638"/>
                </a:cubicBezTo>
                <a:cubicBezTo>
                  <a:pt x="121617" y="638912"/>
                  <a:pt x="124360" y="667461"/>
                  <a:pt x="128018" y="691286"/>
                </a:cubicBezTo>
                <a:cubicBezTo>
                  <a:pt x="135130" y="739038"/>
                  <a:pt x="150167" y="777646"/>
                  <a:pt x="173128" y="807110"/>
                </a:cubicBezTo>
                <a:cubicBezTo>
                  <a:pt x="196293" y="834949"/>
                  <a:pt x="224335" y="853643"/>
                  <a:pt x="257253" y="863194"/>
                </a:cubicBezTo>
                <a:cubicBezTo>
                  <a:pt x="274347" y="866902"/>
                  <a:pt x="293804" y="869848"/>
                  <a:pt x="315622" y="872033"/>
                </a:cubicBezTo>
                <a:cubicBezTo>
                  <a:pt x="337441" y="874217"/>
                  <a:pt x="361469" y="875335"/>
                  <a:pt x="387708" y="875386"/>
                </a:cubicBezTo>
                <a:cubicBezTo>
                  <a:pt x="440336" y="875182"/>
                  <a:pt x="481383" y="871931"/>
                  <a:pt x="510847" y="865632"/>
                </a:cubicBezTo>
                <a:cubicBezTo>
                  <a:pt x="541124" y="859536"/>
                  <a:pt x="567133" y="848563"/>
                  <a:pt x="588876" y="832714"/>
                </a:cubicBezTo>
                <a:cubicBezTo>
                  <a:pt x="599290" y="824840"/>
                  <a:pt x="608637" y="815289"/>
                  <a:pt x="616917" y="804062"/>
                </a:cubicBezTo>
                <a:cubicBezTo>
                  <a:pt x="625198" y="792836"/>
                  <a:pt x="632106" y="779628"/>
                  <a:pt x="637644" y="764438"/>
                </a:cubicBezTo>
                <a:cubicBezTo>
                  <a:pt x="658573" y="708558"/>
                  <a:pt x="669140" y="619150"/>
                  <a:pt x="669343" y="496214"/>
                </a:cubicBezTo>
                <a:cubicBezTo>
                  <a:pt x="669546" y="379171"/>
                  <a:pt x="661824" y="295046"/>
                  <a:pt x="646178" y="243840"/>
                </a:cubicBezTo>
                <a:cubicBezTo>
                  <a:pt x="637644" y="213563"/>
                  <a:pt x="626671" y="189992"/>
                  <a:pt x="613260" y="173126"/>
                </a:cubicBezTo>
                <a:cubicBezTo>
                  <a:pt x="607164" y="164033"/>
                  <a:pt x="599848" y="156007"/>
                  <a:pt x="591314" y="149047"/>
                </a:cubicBezTo>
                <a:cubicBezTo>
                  <a:pt x="582780" y="142088"/>
                  <a:pt x="573026" y="135890"/>
                  <a:pt x="562053" y="130454"/>
                </a:cubicBezTo>
                <a:cubicBezTo>
                  <a:pt x="550547" y="125019"/>
                  <a:pt x="538812" y="120650"/>
                  <a:pt x="526849" y="117348"/>
                </a:cubicBezTo>
                <a:cubicBezTo>
                  <a:pt x="514885" y="114046"/>
                  <a:pt x="502236" y="111506"/>
                  <a:pt x="488901" y="109728"/>
                </a:cubicBezTo>
                <a:cubicBezTo>
                  <a:pt x="464314" y="106274"/>
                  <a:pt x="426925" y="104648"/>
                  <a:pt x="376735" y="104851"/>
                </a:cubicBezTo>
                <a:close/>
                <a:moveTo>
                  <a:pt x="374296" y="0"/>
                </a:moveTo>
                <a:cubicBezTo>
                  <a:pt x="464517" y="203"/>
                  <a:pt x="532792" y="7112"/>
                  <a:pt x="579122" y="20726"/>
                </a:cubicBezTo>
                <a:cubicBezTo>
                  <a:pt x="603430" y="27432"/>
                  <a:pt x="625528" y="37186"/>
                  <a:pt x="645416" y="49987"/>
                </a:cubicBezTo>
                <a:cubicBezTo>
                  <a:pt x="665304" y="62789"/>
                  <a:pt x="683440" y="78638"/>
                  <a:pt x="699823" y="97536"/>
                </a:cubicBezTo>
                <a:cubicBezTo>
                  <a:pt x="732538" y="135128"/>
                  <a:pt x="754890" y="185522"/>
                  <a:pt x="766879" y="248717"/>
                </a:cubicBezTo>
                <a:cubicBezTo>
                  <a:pt x="773559" y="279857"/>
                  <a:pt x="778487" y="317856"/>
                  <a:pt x="781662" y="362712"/>
                </a:cubicBezTo>
                <a:cubicBezTo>
                  <a:pt x="784837" y="407568"/>
                  <a:pt x="786411" y="458978"/>
                  <a:pt x="786386" y="516941"/>
                </a:cubicBezTo>
                <a:cubicBezTo>
                  <a:pt x="786589" y="632765"/>
                  <a:pt x="773991" y="725424"/>
                  <a:pt x="748591" y="794918"/>
                </a:cubicBezTo>
                <a:cubicBezTo>
                  <a:pt x="735865" y="829640"/>
                  <a:pt x="719559" y="858952"/>
                  <a:pt x="699670" y="882853"/>
                </a:cubicBezTo>
                <a:cubicBezTo>
                  <a:pt x="679782" y="906755"/>
                  <a:pt x="655855" y="925398"/>
                  <a:pt x="627890" y="938784"/>
                </a:cubicBezTo>
                <a:cubicBezTo>
                  <a:pt x="600966" y="952779"/>
                  <a:pt x="569470" y="963193"/>
                  <a:pt x="533402" y="970026"/>
                </a:cubicBezTo>
                <a:cubicBezTo>
                  <a:pt x="497334" y="976859"/>
                  <a:pt x="457304" y="980262"/>
                  <a:pt x="413311" y="980237"/>
                </a:cubicBezTo>
                <a:cubicBezTo>
                  <a:pt x="368277" y="980186"/>
                  <a:pt x="328805" y="978459"/>
                  <a:pt x="294896" y="975055"/>
                </a:cubicBezTo>
                <a:cubicBezTo>
                  <a:pt x="260987" y="971652"/>
                  <a:pt x="232183" y="966876"/>
                  <a:pt x="208485" y="960730"/>
                </a:cubicBezTo>
                <a:cubicBezTo>
                  <a:pt x="184762" y="953465"/>
                  <a:pt x="163019" y="943610"/>
                  <a:pt x="143258" y="931164"/>
                </a:cubicBezTo>
                <a:cubicBezTo>
                  <a:pt x="123497" y="918718"/>
                  <a:pt x="105412" y="903376"/>
                  <a:pt x="89004" y="885139"/>
                </a:cubicBezTo>
                <a:cubicBezTo>
                  <a:pt x="55882" y="848360"/>
                  <a:pt x="33124" y="798779"/>
                  <a:pt x="20728" y="736397"/>
                </a:cubicBezTo>
                <a:cubicBezTo>
                  <a:pt x="13464" y="704698"/>
                  <a:pt x="8181" y="666293"/>
                  <a:pt x="4879" y="621182"/>
                </a:cubicBezTo>
                <a:cubicBezTo>
                  <a:pt x="1577" y="576072"/>
                  <a:pt x="-49" y="524256"/>
                  <a:pt x="2" y="465734"/>
                </a:cubicBezTo>
                <a:cubicBezTo>
                  <a:pt x="205" y="348488"/>
                  <a:pt x="13210" y="255016"/>
                  <a:pt x="39016" y="185318"/>
                </a:cubicBezTo>
                <a:cubicBezTo>
                  <a:pt x="64620" y="114605"/>
                  <a:pt x="104853" y="65837"/>
                  <a:pt x="159717" y="39014"/>
                </a:cubicBezTo>
                <a:cubicBezTo>
                  <a:pt x="214784" y="13208"/>
                  <a:pt x="286311" y="203"/>
                  <a:pt x="374296" y="0"/>
                </a:cubicBez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B6B6B6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99" name="文本框 39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>
          <a:xfrm>
            <a:off x="2690589" y="3739242"/>
            <a:ext cx="37628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7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Digital </a:t>
            </a:r>
            <a:r>
              <a:rPr lang="en-US" altLang="zh-CN" sz="2700" dirty="0" err="1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Huarong</a:t>
            </a:r>
            <a:r>
              <a:rPr lang="en-US" altLang="zh-CN" sz="27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 Road</a:t>
            </a:r>
          </a:p>
        </p:txBody>
      </p:sp>
      <p:sp>
        <p:nvSpPr>
          <p:cNvPr id="237" name="Freeform 6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 bwMode="auto">
          <a:xfrm>
            <a:off x="941648" y="2864779"/>
            <a:ext cx="7260705" cy="599600"/>
          </a:xfrm>
          <a:custGeom>
            <a:avLst/>
            <a:gdLst>
              <a:gd name="T0" fmla="*/ 1078 w 2155"/>
              <a:gd name="T1" fmla="*/ 0 h 177"/>
              <a:gd name="T2" fmla="*/ 2155 w 2155"/>
              <a:gd name="T3" fmla="*/ 177 h 177"/>
              <a:gd name="T4" fmla="*/ 1078 w 2155"/>
              <a:gd name="T5" fmla="*/ 33 h 177"/>
              <a:gd name="T6" fmla="*/ 0 w 2155"/>
              <a:gd name="T7" fmla="*/ 177 h 177"/>
              <a:gd name="T8" fmla="*/ 1078 w 2155"/>
              <a:gd name="T9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5" h="177">
                <a:moveTo>
                  <a:pt x="1078" y="0"/>
                </a:moveTo>
                <a:cubicBezTo>
                  <a:pt x="1518" y="0"/>
                  <a:pt x="1910" y="70"/>
                  <a:pt x="2155" y="177"/>
                </a:cubicBezTo>
                <a:cubicBezTo>
                  <a:pt x="1877" y="88"/>
                  <a:pt x="1496" y="33"/>
                  <a:pt x="1078" y="33"/>
                </a:cubicBezTo>
                <a:cubicBezTo>
                  <a:pt x="659" y="33"/>
                  <a:pt x="279" y="88"/>
                  <a:pt x="0" y="177"/>
                </a:cubicBezTo>
                <a:cubicBezTo>
                  <a:pt x="245" y="70"/>
                  <a:pt x="637" y="0"/>
                  <a:pt x="1078" y="0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grpSp>
        <p:nvGrpSpPr>
          <p:cNvPr id="5" name="Group 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>
            <a:grpSpLocks noChangeAspect="1"/>
          </p:cNvGrpSpPr>
          <p:nvPr/>
        </p:nvGrpSpPr>
        <p:grpSpPr bwMode="auto">
          <a:xfrm>
            <a:off x="1148358" y="1935958"/>
            <a:ext cx="6847285" cy="1475185"/>
            <a:chOff x="4899" y="2490"/>
            <a:chExt cx="5751" cy="1239"/>
          </a:xfrm>
        </p:grpSpPr>
        <p:grpSp>
          <p:nvGrpSpPr>
            <p:cNvPr id="7" name="Group 205"/>
            <p:cNvGrpSpPr/>
            <p:nvPr/>
          </p:nvGrpSpPr>
          <p:grpSpPr bwMode="auto">
            <a:xfrm>
              <a:off x="5518" y="2673"/>
              <a:ext cx="4622" cy="898"/>
              <a:chOff x="5518" y="2673"/>
              <a:chExt cx="4622" cy="898"/>
            </a:xfrm>
          </p:grpSpPr>
          <p:sp>
            <p:nvSpPr>
              <p:cNvPr id="615" name="Freeform 5"/>
              <p:cNvSpPr/>
              <p:nvPr/>
            </p:nvSpPr>
            <p:spPr bwMode="auto">
              <a:xfrm>
                <a:off x="5839" y="3278"/>
                <a:ext cx="26" cy="53"/>
              </a:xfrm>
              <a:custGeom>
                <a:avLst/>
                <a:gdLst>
                  <a:gd name="T0" fmla="*/ 0 w 26"/>
                  <a:gd name="T1" fmla="*/ 0 h 53"/>
                  <a:gd name="T2" fmla="*/ 26 w 26"/>
                  <a:gd name="T3" fmla="*/ 0 h 53"/>
                  <a:gd name="T4" fmla="*/ 26 w 26"/>
                  <a:gd name="T5" fmla="*/ 53 h 53"/>
                  <a:gd name="T6" fmla="*/ 0 w 26"/>
                  <a:gd name="T7" fmla="*/ 53 h 53"/>
                  <a:gd name="T8" fmla="*/ 0 w 26"/>
                  <a:gd name="T9" fmla="*/ 0 h 53"/>
                  <a:gd name="T10" fmla="*/ 0 w 26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53">
                    <a:moveTo>
                      <a:pt x="0" y="0"/>
                    </a:moveTo>
                    <a:lnTo>
                      <a:pt x="26" y="0"/>
                    </a:lnTo>
                    <a:lnTo>
                      <a:pt x="26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16" name="Freeform 6"/>
              <p:cNvSpPr/>
              <p:nvPr/>
            </p:nvSpPr>
            <p:spPr bwMode="auto">
              <a:xfrm>
                <a:off x="5897" y="3345"/>
                <a:ext cx="54" cy="56"/>
              </a:xfrm>
              <a:custGeom>
                <a:avLst/>
                <a:gdLst>
                  <a:gd name="T0" fmla="*/ 0 w 54"/>
                  <a:gd name="T1" fmla="*/ 0 h 56"/>
                  <a:gd name="T2" fmla="*/ 54 w 54"/>
                  <a:gd name="T3" fmla="*/ 0 h 56"/>
                  <a:gd name="T4" fmla="*/ 54 w 54"/>
                  <a:gd name="T5" fmla="*/ 56 h 56"/>
                  <a:gd name="T6" fmla="*/ 0 w 54"/>
                  <a:gd name="T7" fmla="*/ 56 h 56"/>
                  <a:gd name="T8" fmla="*/ 0 w 54"/>
                  <a:gd name="T9" fmla="*/ 0 h 56"/>
                  <a:gd name="T10" fmla="*/ 0 w 54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56">
                    <a:moveTo>
                      <a:pt x="0" y="0"/>
                    </a:moveTo>
                    <a:lnTo>
                      <a:pt x="54" y="0"/>
                    </a:lnTo>
                    <a:lnTo>
                      <a:pt x="54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17" name="Freeform 7"/>
              <p:cNvSpPr/>
              <p:nvPr/>
            </p:nvSpPr>
            <p:spPr bwMode="auto">
              <a:xfrm>
                <a:off x="5916" y="3269"/>
                <a:ext cx="43" cy="25"/>
              </a:xfrm>
              <a:custGeom>
                <a:avLst/>
                <a:gdLst>
                  <a:gd name="T0" fmla="*/ 0 w 43"/>
                  <a:gd name="T1" fmla="*/ 0 h 25"/>
                  <a:gd name="T2" fmla="*/ 43 w 43"/>
                  <a:gd name="T3" fmla="*/ 0 h 25"/>
                  <a:gd name="T4" fmla="*/ 43 w 43"/>
                  <a:gd name="T5" fmla="*/ 25 h 25"/>
                  <a:gd name="T6" fmla="*/ 0 w 43"/>
                  <a:gd name="T7" fmla="*/ 25 h 25"/>
                  <a:gd name="T8" fmla="*/ 0 w 43"/>
                  <a:gd name="T9" fmla="*/ 0 h 25"/>
                  <a:gd name="T10" fmla="*/ 0 w 43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5">
                    <a:moveTo>
                      <a:pt x="0" y="0"/>
                    </a:moveTo>
                    <a:lnTo>
                      <a:pt x="43" y="0"/>
                    </a:lnTo>
                    <a:lnTo>
                      <a:pt x="43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18" name="Freeform 8"/>
              <p:cNvSpPr/>
              <p:nvPr/>
            </p:nvSpPr>
            <p:spPr bwMode="auto">
              <a:xfrm>
                <a:off x="5871" y="3291"/>
                <a:ext cx="29" cy="110"/>
              </a:xfrm>
              <a:custGeom>
                <a:avLst/>
                <a:gdLst>
                  <a:gd name="T0" fmla="*/ 0 w 29"/>
                  <a:gd name="T1" fmla="*/ 0 h 110"/>
                  <a:gd name="T2" fmla="*/ 29 w 29"/>
                  <a:gd name="T3" fmla="*/ 0 h 110"/>
                  <a:gd name="T4" fmla="*/ 29 w 29"/>
                  <a:gd name="T5" fmla="*/ 110 h 110"/>
                  <a:gd name="T6" fmla="*/ 0 w 29"/>
                  <a:gd name="T7" fmla="*/ 110 h 110"/>
                  <a:gd name="T8" fmla="*/ 0 w 29"/>
                  <a:gd name="T9" fmla="*/ 0 h 110"/>
                  <a:gd name="T10" fmla="*/ 0 w 29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110">
                    <a:moveTo>
                      <a:pt x="0" y="0"/>
                    </a:moveTo>
                    <a:lnTo>
                      <a:pt x="29" y="0"/>
                    </a:lnTo>
                    <a:lnTo>
                      <a:pt x="29" y="110"/>
                    </a:lnTo>
                    <a:lnTo>
                      <a:pt x="0" y="1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19" name="Freeform 9"/>
              <p:cNvSpPr/>
              <p:nvPr/>
            </p:nvSpPr>
            <p:spPr bwMode="auto">
              <a:xfrm>
                <a:off x="5796" y="3288"/>
                <a:ext cx="32" cy="43"/>
              </a:xfrm>
              <a:custGeom>
                <a:avLst/>
                <a:gdLst>
                  <a:gd name="T0" fmla="*/ 0 w 32"/>
                  <a:gd name="T1" fmla="*/ 0 h 43"/>
                  <a:gd name="T2" fmla="*/ 32 w 32"/>
                  <a:gd name="T3" fmla="*/ 0 h 43"/>
                  <a:gd name="T4" fmla="*/ 32 w 32"/>
                  <a:gd name="T5" fmla="*/ 43 h 43"/>
                  <a:gd name="T6" fmla="*/ 0 w 32"/>
                  <a:gd name="T7" fmla="*/ 43 h 43"/>
                  <a:gd name="T8" fmla="*/ 0 w 32"/>
                  <a:gd name="T9" fmla="*/ 0 h 43"/>
                  <a:gd name="T10" fmla="*/ 0 w 32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43">
                    <a:moveTo>
                      <a:pt x="0" y="0"/>
                    </a:moveTo>
                    <a:lnTo>
                      <a:pt x="32" y="0"/>
                    </a:lnTo>
                    <a:lnTo>
                      <a:pt x="32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20" name="Freeform 10"/>
              <p:cNvSpPr/>
              <p:nvPr/>
            </p:nvSpPr>
            <p:spPr bwMode="auto">
              <a:xfrm>
                <a:off x="5833" y="3302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8 w 8"/>
                  <a:gd name="T3" fmla="*/ 0 h 10"/>
                  <a:gd name="T4" fmla="*/ 8 w 8"/>
                  <a:gd name="T5" fmla="*/ 10 h 10"/>
                  <a:gd name="T6" fmla="*/ 0 w 8"/>
                  <a:gd name="T7" fmla="*/ 10 h 10"/>
                  <a:gd name="T8" fmla="*/ 0 w 8"/>
                  <a:gd name="T9" fmla="*/ 0 h 10"/>
                  <a:gd name="T10" fmla="*/ 0 w 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8" y="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21" name="Freeform 11"/>
              <p:cNvSpPr/>
              <p:nvPr/>
            </p:nvSpPr>
            <p:spPr bwMode="auto">
              <a:xfrm>
                <a:off x="5844" y="3275"/>
                <a:ext cx="13" cy="5"/>
              </a:xfrm>
              <a:custGeom>
                <a:avLst/>
                <a:gdLst>
                  <a:gd name="T0" fmla="*/ 0 w 13"/>
                  <a:gd name="T1" fmla="*/ 0 h 5"/>
                  <a:gd name="T2" fmla="*/ 13 w 13"/>
                  <a:gd name="T3" fmla="*/ 0 h 5"/>
                  <a:gd name="T4" fmla="*/ 13 w 13"/>
                  <a:gd name="T5" fmla="*/ 5 h 5"/>
                  <a:gd name="T6" fmla="*/ 0 w 13"/>
                  <a:gd name="T7" fmla="*/ 5 h 5"/>
                  <a:gd name="T8" fmla="*/ 0 w 13"/>
                  <a:gd name="T9" fmla="*/ 0 h 5"/>
                  <a:gd name="T10" fmla="*/ 0 w 1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5">
                    <a:moveTo>
                      <a:pt x="0" y="0"/>
                    </a:moveTo>
                    <a:lnTo>
                      <a:pt x="13" y="0"/>
                    </a:lnTo>
                    <a:lnTo>
                      <a:pt x="1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22" name="Freeform 12"/>
              <p:cNvSpPr/>
              <p:nvPr/>
            </p:nvSpPr>
            <p:spPr bwMode="auto">
              <a:xfrm>
                <a:off x="5876" y="3288"/>
                <a:ext cx="13" cy="8"/>
              </a:xfrm>
              <a:custGeom>
                <a:avLst/>
                <a:gdLst>
                  <a:gd name="T0" fmla="*/ 0 w 13"/>
                  <a:gd name="T1" fmla="*/ 0 h 8"/>
                  <a:gd name="T2" fmla="*/ 13 w 13"/>
                  <a:gd name="T3" fmla="*/ 0 h 8"/>
                  <a:gd name="T4" fmla="*/ 13 w 13"/>
                  <a:gd name="T5" fmla="*/ 8 h 8"/>
                  <a:gd name="T6" fmla="*/ 0 w 13"/>
                  <a:gd name="T7" fmla="*/ 8 h 8"/>
                  <a:gd name="T8" fmla="*/ 0 w 13"/>
                  <a:gd name="T9" fmla="*/ 0 h 8"/>
                  <a:gd name="T10" fmla="*/ 0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0" y="0"/>
                    </a:moveTo>
                    <a:lnTo>
                      <a:pt x="13" y="0"/>
                    </a:lnTo>
                    <a:lnTo>
                      <a:pt x="13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23" name="Freeform 13"/>
              <p:cNvSpPr/>
              <p:nvPr/>
            </p:nvSpPr>
            <p:spPr bwMode="auto">
              <a:xfrm>
                <a:off x="5921" y="3267"/>
                <a:ext cx="14" cy="2"/>
              </a:xfrm>
              <a:custGeom>
                <a:avLst/>
                <a:gdLst>
                  <a:gd name="T0" fmla="*/ 0 w 14"/>
                  <a:gd name="T1" fmla="*/ 0 h 2"/>
                  <a:gd name="T2" fmla="*/ 14 w 14"/>
                  <a:gd name="T3" fmla="*/ 0 h 2"/>
                  <a:gd name="T4" fmla="*/ 14 w 14"/>
                  <a:gd name="T5" fmla="*/ 2 h 2"/>
                  <a:gd name="T6" fmla="*/ 0 w 14"/>
                  <a:gd name="T7" fmla="*/ 2 h 2"/>
                  <a:gd name="T8" fmla="*/ 0 w 14"/>
                  <a:gd name="T9" fmla="*/ 0 h 2"/>
                  <a:gd name="T10" fmla="*/ 0 w 1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">
                    <a:moveTo>
                      <a:pt x="0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24" name="Freeform 14"/>
              <p:cNvSpPr/>
              <p:nvPr/>
            </p:nvSpPr>
            <p:spPr bwMode="auto">
              <a:xfrm>
                <a:off x="5945" y="3267"/>
                <a:ext cx="8" cy="5"/>
              </a:xfrm>
              <a:custGeom>
                <a:avLst/>
                <a:gdLst>
                  <a:gd name="T0" fmla="*/ 0 w 8"/>
                  <a:gd name="T1" fmla="*/ 0 h 5"/>
                  <a:gd name="T2" fmla="*/ 8 w 8"/>
                  <a:gd name="T3" fmla="*/ 0 h 5"/>
                  <a:gd name="T4" fmla="*/ 8 w 8"/>
                  <a:gd name="T5" fmla="*/ 5 h 5"/>
                  <a:gd name="T6" fmla="*/ 0 w 8"/>
                  <a:gd name="T7" fmla="*/ 5 h 5"/>
                  <a:gd name="T8" fmla="*/ 0 w 8"/>
                  <a:gd name="T9" fmla="*/ 0 h 5"/>
                  <a:gd name="T10" fmla="*/ 0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0" y="0"/>
                    </a:moveTo>
                    <a:lnTo>
                      <a:pt x="8" y="0"/>
                    </a:lnTo>
                    <a:lnTo>
                      <a:pt x="8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25" name="Freeform 15"/>
              <p:cNvSpPr/>
              <p:nvPr/>
            </p:nvSpPr>
            <p:spPr bwMode="auto">
              <a:xfrm>
                <a:off x="5809" y="3286"/>
                <a:ext cx="14" cy="5"/>
              </a:xfrm>
              <a:custGeom>
                <a:avLst/>
                <a:gdLst>
                  <a:gd name="T0" fmla="*/ 14 w 14"/>
                  <a:gd name="T1" fmla="*/ 0 h 5"/>
                  <a:gd name="T2" fmla="*/ 0 w 14"/>
                  <a:gd name="T3" fmla="*/ 0 h 5"/>
                  <a:gd name="T4" fmla="*/ 0 w 14"/>
                  <a:gd name="T5" fmla="*/ 5 h 5"/>
                  <a:gd name="T6" fmla="*/ 14 w 14"/>
                  <a:gd name="T7" fmla="*/ 5 h 5"/>
                  <a:gd name="T8" fmla="*/ 14 w 14"/>
                  <a:gd name="T9" fmla="*/ 0 h 5"/>
                  <a:gd name="T10" fmla="*/ 14 w 1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5">
                    <a:moveTo>
                      <a:pt x="14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14" y="5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26" name="Freeform 16"/>
              <p:cNvSpPr/>
              <p:nvPr/>
            </p:nvSpPr>
            <p:spPr bwMode="auto">
              <a:xfrm>
                <a:off x="9529" y="3194"/>
                <a:ext cx="46" cy="148"/>
              </a:xfrm>
              <a:custGeom>
                <a:avLst/>
                <a:gdLst>
                  <a:gd name="T0" fmla="*/ 0 w 46"/>
                  <a:gd name="T1" fmla="*/ 0 h 148"/>
                  <a:gd name="T2" fmla="*/ 46 w 46"/>
                  <a:gd name="T3" fmla="*/ 0 h 148"/>
                  <a:gd name="T4" fmla="*/ 46 w 46"/>
                  <a:gd name="T5" fmla="*/ 148 h 148"/>
                  <a:gd name="T6" fmla="*/ 0 w 46"/>
                  <a:gd name="T7" fmla="*/ 148 h 148"/>
                  <a:gd name="T8" fmla="*/ 0 w 46"/>
                  <a:gd name="T9" fmla="*/ 0 h 148"/>
                  <a:gd name="T10" fmla="*/ 0 w 46"/>
                  <a:gd name="T11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48">
                    <a:moveTo>
                      <a:pt x="0" y="0"/>
                    </a:moveTo>
                    <a:lnTo>
                      <a:pt x="46" y="0"/>
                    </a:lnTo>
                    <a:lnTo>
                      <a:pt x="46" y="148"/>
                    </a:lnTo>
                    <a:lnTo>
                      <a:pt x="0" y="14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27" name="Freeform 17"/>
              <p:cNvSpPr/>
              <p:nvPr/>
            </p:nvSpPr>
            <p:spPr bwMode="auto">
              <a:xfrm>
                <a:off x="9596" y="3218"/>
                <a:ext cx="56" cy="146"/>
              </a:xfrm>
              <a:custGeom>
                <a:avLst/>
                <a:gdLst>
                  <a:gd name="T0" fmla="*/ 0 w 56"/>
                  <a:gd name="T1" fmla="*/ 0 h 146"/>
                  <a:gd name="T2" fmla="*/ 56 w 56"/>
                  <a:gd name="T3" fmla="*/ 0 h 146"/>
                  <a:gd name="T4" fmla="*/ 56 w 56"/>
                  <a:gd name="T5" fmla="*/ 146 h 146"/>
                  <a:gd name="T6" fmla="*/ 0 w 56"/>
                  <a:gd name="T7" fmla="*/ 146 h 146"/>
                  <a:gd name="T8" fmla="*/ 0 w 56"/>
                  <a:gd name="T9" fmla="*/ 0 h 146"/>
                  <a:gd name="T10" fmla="*/ 0 w 56"/>
                  <a:gd name="T11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46">
                    <a:moveTo>
                      <a:pt x="0" y="0"/>
                    </a:moveTo>
                    <a:lnTo>
                      <a:pt x="56" y="0"/>
                    </a:lnTo>
                    <a:lnTo>
                      <a:pt x="56" y="146"/>
                    </a:lnTo>
                    <a:lnTo>
                      <a:pt x="0" y="14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28" name="Freeform 18"/>
              <p:cNvSpPr/>
              <p:nvPr/>
            </p:nvSpPr>
            <p:spPr bwMode="auto">
              <a:xfrm>
                <a:off x="9567" y="3288"/>
                <a:ext cx="58" cy="84"/>
              </a:xfrm>
              <a:custGeom>
                <a:avLst/>
                <a:gdLst>
                  <a:gd name="T0" fmla="*/ 0 w 58"/>
                  <a:gd name="T1" fmla="*/ 0 h 84"/>
                  <a:gd name="T2" fmla="*/ 58 w 58"/>
                  <a:gd name="T3" fmla="*/ 0 h 84"/>
                  <a:gd name="T4" fmla="*/ 58 w 58"/>
                  <a:gd name="T5" fmla="*/ 84 h 84"/>
                  <a:gd name="T6" fmla="*/ 0 w 58"/>
                  <a:gd name="T7" fmla="*/ 84 h 84"/>
                  <a:gd name="T8" fmla="*/ 0 w 58"/>
                  <a:gd name="T9" fmla="*/ 0 h 84"/>
                  <a:gd name="T10" fmla="*/ 0 w 58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84">
                    <a:moveTo>
                      <a:pt x="0" y="0"/>
                    </a:moveTo>
                    <a:lnTo>
                      <a:pt x="58" y="0"/>
                    </a:lnTo>
                    <a:lnTo>
                      <a:pt x="58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29" name="Freeform 19"/>
              <p:cNvSpPr/>
              <p:nvPr/>
            </p:nvSpPr>
            <p:spPr bwMode="auto">
              <a:xfrm>
                <a:off x="9673" y="3130"/>
                <a:ext cx="67" cy="88"/>
              </a:xfrm>
              <a:custGeom>
                <a:avLst/>
                <a:gdLst>
                  <a:gd name="T0" fmla="*/ 0 w 67"/>
                  <a:gd name="T1" fmla="*/ 0 h 88"/>
                  <a:gd name="T2" fmla="*/ 67 w 67"/>
                  <a:gd name="T3" fmla="*/ 0 h 88"/>
                  <a:gd name="T4" fmla="*/ 67 w 67"/>
                  <a:gd name="T5" fmla="*/ 88 h 88"/>
                  <a:gd name="T6" fmla="*/ 0 w 67"/>
                  <a:gd name="T7" fmla="*/ 88 h 88"/>
                  <a:gd name="T8" fmla="*/ 0 w 67"/>
                  <a:gd name="T9" fmla="*/ 0 h 88"/>
                  <a:gd name="T10" fmla="*/ 0 w 67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88">
                    <a:moveTo>
                      <a:pt x="0" y="0"/>
                    </a:moveTo>
                    <a:lnTo>
                      <a:pt x="67" y="0"/>
                    </a:lnTo>
                    <a:lnTo>
                      <a:pt x="67" y="88"/>
                    </a:lnTo>
                    <a:lnTo>
                      <a:pt x="0" y="8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30" name="Freeform 20"/>
              <p:cNvSpPr/>
              <p:nvPr/>
            </p:nvSpPr>
            <p:spPr bwMode="auto">
              <a:xfrm>
                <a:off x="9753" y="3159"/>
                <a:ext cx="32" cy="51"/>
              </a:xfrm>
              <a:custGeom>
                <a:avLst/>
                <a:gdLst>
                  <a:gd name="T0" fmla="*/ 32 w 32"/>
                  <a:gd name="T1" fmla="*/ 0 h 51"/>
                  <a:gd name="T2" fmla="*/ 0 w 32"/>
                  <a:gd name="T3" fmla="*/ 0 h 51"/>
                  <a:gd name="T4" fmla="*/ 0 w 32"/>
                  <a:gd name="T5" fmla="*/ 51 h 51"/>
                  <a:gd name="T6" fmla="*/ 32 w 32"/>
                  <a:gd name="T7" fmla="*/ 51 h 51"/>
                  <a:gd name="T8" fmla="*/ 32 w 32"/>
                  <a:gd name="T9" fmla="*/ 0 h 51"/>
                  <a:gd name="T10" fmla="*/ 32 w 32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51">
                    <a:moveTo>
                      <a:pt x="32" y="0"/>
                    </a:moveTo>
                    <a:lnTo>
                      <a:pt x="0" y="0"/>
                    </a:lnTo>
                    <a:lnTo>
                      <a:pt x="0" y="51"/>
                    </a:lnTo>
                    <a:lnTo>
                      <a:pt x="32" y="51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31" name="Freeform 21"/>
              <p:cNvSpPr/>
              <p:nvPr/>
            </p:nvSpPr>
            <p:spPr bwMode="auto">
              <a:xfrm>
                <a:off x="9812" y="3264"/>
                <a:ext cx="56" cy="124"/>
              </a:xfrm>
              <a:custGeom>
                <a:avLst/>
                <a:gdLst>
                  <a:gd name="T0" fmla="*/ 0 w 56"/>
                  <a:gd name="T1" fmla="*/ 0 h 124"/>
                  <a:gd name="T2" fmla="*/ 56 w 56"/>
                  <a:gd name="T3" fmla="*/ 0 h 124"/>
                  <a:gd name="T4" fmla="*/ 56 w 56"/>
                  <a:gd name="T5" fmla="*/ 124 h 124"/>
                  <a:gd name="T6" fmla="*/ 0 w 56"/>
                  <a:gd name="T7" fmla="*/ 124 h 124"/>
                  <a:gd name="T8" fmla="*/ 0 w 56"/>
                  <a:gd name="T9" fmla="*/ 0 h 124"/>
                  <a:gd name="T10" fmla="*/ 0 w 56"/>
                  <a:gd name="T1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124">
                    <a:moveTo>
                      <a:pt x="0" y="0"/>
                    </a:moveTo>
                    <a:lnTo>
                      <a:pt x="56" y="0"/>
                    </a:lnTo>
                    <a:lnTo>
                      <a:pt x="56" y="124"/>
                    </a:lnTo>
                    <a:lnTo>
                      <a:pt x="0" y="12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32" name="Freeform 22"/>
              <p:cNvSpPr/>
              <p:nvPr/>
            </p:nvSpPr>
            <p:spPr bwMode="auto">
              <a:xfrm>
                <a:off x="9959" y="3321"/>
                <a:ext cx="61" cy="188"/>
              </a:xfrm>
              <a:custGeom>
                <a:avLst/>
                <a:gdLst>
                  <a:gd name="T0" fmla="*/ 0 w 61"/>
                  <a:gd name="T1" fmla="*/ 0 h 188"/>
                  <a:gd name="T2" fmla="*/ 61 w 61"/>
                  <a:gd name="T3" fmla="*/ 0 h 188"/>
                  <a:gd name="T4" fmla="*/ 61 w 61"/>
                  <a:gd name="T5" fmla="*/ 188 h 188"/>
                  <a:gd name="T6" fmla="*/ 0 w 61"/>
                  <a:gd name="T7" fmla="*/ 188 h 188"/>
                  <a:gd name="T8" fmla="*/ 0 w 61"/>
                  <a:gd name="T9" fmla="*/ 0 h 188"/>
                  <a:gd name="T10" fmla="*/ 0 w 61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88">
                    <a:moveTo>
                      <a:pt x="0" y="0"/>
                    </a:moveTo>
                    <a:lnTo>
                      <a:pt x="61" y="0"/>
                    </a:lnTo>
                    <a:lnTo>
                      <a:pt x="61" y="188"/>
                    </a:lnTo>
                    <a:lnTo>
                      <a:pt x="0" y="18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33" name="Freeform 23"/>
              <p:cNvSpPr/>
              <p:nvPr/>
            </p:nvSpPr>
            <p:spPr bwMode="auto">
              <a:xfrm>
                <a:off x="9911" y="3382"/>
                <a:ext cx="40" cy="105"/>
              </a:xfrm>
              <a:custGeom>
                <a:avLst/>
                <a:gdLst>
                  <a:gd name="T0" fmla="*/ 0 w 40"/>
                  <a:gd name="T1" fmla="*/ 0 h 105"/>
                  <a:gd name="T2" fmla="*/ 40 w 40"/>
                  <a:gd name="T3" fmla="*/ 0 h 105"/>
                  <a:gd name="T4" fmla="*/ 40 w 40"/>
                  <a:gd name="T5" fmla="*/ 105 h 105"/>
                  <a:gd name="T6" fmla="*/ 0 w 40"/>
                  <a:gd name="T7" fmla="*/ 105 h 105"/>
                  <a:gd name="T8" fmla="*/ 0 w 40"/>
                  <a:gd name="T9" fmla="*/ 0 h 105"/>
                  <a:gd name="T10" fmla="*/ 0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0" y="0"/>
                    </a:moveTo>
                    <a:lnTo>
                      <a:pt x="40" y="0"/>
                    </a:lnTo>
                    <a:lnTo>
                      <a:pt x="40" y="105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34" name="Freeform 24"/>
              <p:cNvSpPr/>
              <p:nvPr/>
            </p:nvSpPr>
            <p:spPr bwMode="auto">
              <a:xfrm>
                <a:off x="9943" y="3417"/>
                <a:ext cx="29" cy="43"/>
              </a:xfrm>
              <a:custGeom>
                <a:avLst/>
                <a:gdLst>
                  <a:gd name="T0" fmla="*/ 0 w 29"/>
                  <a:gd name="T1" fmla="*/ 0 h 43"/>
                  <a:gd name="T2" fmla="*/ 29 w 29"/>
                  <a:gd name="T3" fmla="*/ 0 h 43"/>
                  <a:gd name="T4" fmla="*/ 29 w 29"/>
                  <a:gd name="T5" fmla="*/ 43 h 43"/>
                  <a:gd name="T6" fmla="*/ 0 w 29"/>
                  <a:gd name="T7" fmla="*/ 43 h 43"/>
                  <a:gd name="T8" fmla="*/ 0 w 29"/>
                  <a:gd name="T9" fmla="*/ 0 h 43"/>
                  <a:gd name="T10" fmla="*/ 0 w 29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43">
                    <a:moveTo>
                      <a:pt x="0" y="0"/>
                    </a:moveTo>
                    <a:lnTo>
                      <a:pt x="29" y="0"/>
                    </a:lnTo>
                    <a:lnTo>
                      <a:pt x="29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35" name="Freeform 25"/>
              <p:cNvSpPr/>
              <p:nvPr/>
            </p:nvSpPr>
            <p:spPr bwMode="auto">
              <a:xfrm>
                <a:off x="9959" y="3315"/>
                <a:ext cx="43" cy="22"/>
              </a:xfrm>
              <a:custGeom>
                <a:avLst/>
                <a:gdLst>
                  <a:gd name="T0" fmla="*/ 0 w 43"/>
                  <a:gd name="T1" fmla="*/ 0 h 22"/>
                  <a:gd name="T2" fmla="*/ 43 w 43"/>
                  <a:gd name="T3" fmla="*/ 0 h 22"/>
                  <a:gd name="T4" fmla="*/ 43 w 43"/>
                  <a:gd name="T5" fmla="*/ 22 h 22"/>
                  <a:gd name="T6" fmla="*/ 0 w 43"/>
                  <a:gd name="T7" fmla="*/ 22 h 22"/>
                  <a:gd name="T8" fmla="*/ 0 w 43"/>
                  <a:gd name="T9" fmla="*/ 0 h 22"/>
                  <a:gd name="T10" fmla="*/ 0 w 43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22">
                    <a:moveTo>
                      <a:pt x="0" y="0"/>
                    </a:moveTo>
                    <a:lnTo>
                      <a:pt x="43" y="0"/>
                    </a:lnTo>
                    <a:lnTo>
                      <a:pt x="43" y="22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36" name="Freeform 26"/>
              <p:cNvSpPr/>
              <p:nvPr/>
            </p:nvSpPr>
            <p:spPr bwMode="auto">
              <a:xfrm>
                <a:off x="10031" y="3358"/>
                <a:ext cx="48" cy="43"/>
              </a:xfrm>
              <a:custGeom>
                <a:avLst/>
                <a:gdLst>
                  <a:gd name="T0" fmla="*/ 48 w 48"/>
                  <a:gd name="T1" fmla="*/ 0 h 43"/>
                  <a:gd name="T2" fmla="*/ 0 w 48"/>
                  <a:gd name="T3" fmla="*/ 0 h 43"/>
                  <a:gd name="T4" fmla="*/ 0 w 48"/>
                  <a:gd name="T5" fmla="*/ 43 h 43"/>
                  <a:gd name="T6" fmla="*/ 48 w 48"/>
                  <a:gd name="T7" fmla="*/ 43 h 43"/>
                  <a:gd name="T8" fmla="*/ 48 w 48"/>
                  <a:gd name="T9" fmla="*/ 0 h 43"/>
                  <a:gd name="T10" fmla="*/ 48 w 48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3">
                    <a:moveTo>
                      <a:pt x="48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8" y="43"/>
                    </a:lnTo>
                    <a:lnTo>
                      <a:pt x="4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37" name="Freeform 27"/>
              <p:cNvSpPr/>
              <p:nvPr/>
            </p:nvSpPr>
            <p:spPr bwMode="auto">
              <a:xfrm>
                <a:off x="10018" y="3366"/>
                <a:ext cx="18" cy="11"/>
              </a:xfrm>
              <a:custGeom>
                <a:avLst/>
                <a:gdLst>
                  <a:gd name="T0" fmla="*/ 0 w 18"/>
                  <a:gd name="T1" fmla="*/ 0 h 11"/>
                  <a:gd name="T2" fmla="*/ 18 w 18"/>
                  <a:gd name="T3" fmla="*/ 0 h 11"/>
                  <a:gd name="T4" fmla="*/ 18 w 18"/>
                  <a:gd name="T5" fmla="*/ 11 h 11"/>
                  <a:gd name="T6" fmla="*/ 0 w 18"/>
                  <a:gd name="T7" fmla="*/ 11 h 11"/>
                  <a:gd name="T8" fmla="*/ 0 w 18"/>
                  <a:gd name="T9" fmla="*/ 0 h 11"/>
                  <a:gd name="T10" fmla="*/ 0 w 1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1">
                    <a:moveTo>
                      <a:pt x="0" y="0"/>
                    </a:moveTo>
                    <a:lnTo>
                      <a:pt x="18" y="0"/>
                    </a:lnTo>
                    <a:lnTo>
                      <a:pt x="18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38" name="Freeform 28"/>
              <p:cNvSpPr/>
              <p:nvPr/>
            </p:nvSpPr>
            <p:spPr bwMode="auto">
              <a:xfrm>
                <a:off x="9879" y="3294"/>
                <a:ext cx="45" cy="40"/>
              </a:xfrm>
              <a:custGeom>
                <a:avLst/>
                <a:gdLst>
                  <a:gd name="T0" fmla="*/ 0 w 45"/>
                  <a:gd name="T1" fmla="*/ 0 h 40"/>
                  <a:gd name="T2" fmla="*/ 45 w 45"/>
                  <a:gd name="T3" fmla="*/ 0 h 40"/>
                  <a:gd name="T4" fmla="*/ 45 w 45"/>
                  <a:gd name="T5" fmla="*/ 40 h 40"/>
                  <a:gd name="T6" fmla="*/ 0 w 45"/>
                  <a:gd name="T7" fmla="*/ 40 h 40"/>
                  <a:gd name="T8" fmla="*/ 0 w 45"/>
                  <a:gd name="T9" fmla="*/ 0 h 40"/>
                  <a:gd name="T10" fmla="*/ 0 w 45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0">
                    <a:moveTo>
                      <a:pt x="0" y="0"/>
                    </a:moveTo>
                    <a:lnTo>
                      <a:pt x="45" y="0"/>
                    </a:lnTo>
                    <a:lnTo>
                      <a:pt x="45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39" name="Freeform 29"/>
              <p:cNvSpPr/>
              <p:nvPr/>
            </p:nvSpPr>
            <p:spPr bwMode="auto">
              <a:xfrm>
                <a:off x="9879" y="3291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  <a:gd name="T8" fmla="*/ 0 w 8"/>
                  <a:gd name="T9" fmla="*/ 0 h 8"/>
                  <a:gd name="T10" fmla="*/ 0 w 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40" name="Freeform 30"/>
              <p:cNvSpPr/>
              <p:nvPr/>
            </p:nvSpPr>
            <p:spPr bwMode="auto">
              <a:xfrm>
                <a:off x="9884" y="3286"/>
                <a:ext cx="3" cy="10"/>
              </a:xfrm>
              <a:custGeom>
                <a:avLst/>
                <a:gdLst>
                  <a:gd name="T0" fmla="*/ 0 w 3"/>
                  <a:gd name="T1" fmla="*/ 0 h 10"/>
                  <a:gd name="T2" fmla="*/ 3 w 3"/>
                  <a:gd name="T3" fmla="*/ 0 h 10"/>
                  <a:gd name="T4" fmla="*/ 3 w 3"/>
                  <a:gd name="T5" fmla="*/ 10 h 10"/>
                  <a:gd name="T6" fmla="*/ 0 w 3"/>
                  <a:gd name="T7" fmla="*/ 10 h 10"/>
                  <a:gd name="T8" fmla="*/ 0 w 3"/>
                  <a:gd name="T9" fmla="*/ 0 h 10"/>
                  <a:gd name="T10" fmla="*/ 0 w 3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0" y="0"/>
                    </a:moveTo>
                    <a:lnTo>
                      <a:pt x="3" y="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41" name="Freeform 31"/>
              <p:cNvSpPr/>
              <p:nvPr/>
            </p:nvSpPr>
            <p:spPr bwMode="auto">
              <a:xfrm>
                <a:off x="9895" y="3291"/>
                <a:ext cx="3" cy="11"/>
              </a:xfrm>
              <a:custGeom>
                <a:avLst/>
                <a:gdLst>
                  <a:gd name="T0" fmla="*/ 0 w 3"/>
                  <a:gd name="T1" fmla="*/ 0 h 11"/>
                  <a:gd name="T2" fmla="*/ 3 w 3"/>
                  <a:gd name="T3" fmla="*/ 0 h 11"/>
                  <a:gd name="T4" fmla="*/ 3 w 3"/>
                  <a:gd name="T5" fmla="*/ 11 h 11"/>
                  <a:gd name="T6" fmla="*/ 0 w 3"/>
                  <a:gd name="T7" fmla="*/ 11 h 11"/>
                  <a:gd name="T8" fmla="*/ 0 w 3"/>
                  <a:gd name="T9" fmla="*/ 0 h 11"/>
                  <a:gd name="T10" fmla="*/ 0 w 3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1">
                    <a:moveTo>
                      <a:pt x="0" y="0"/>
                    </a:moveTo>
                    <a:lnTo>
                      <a:pt x="3" y="0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42" name="Freeform 32"/>
              <p:cNvSpPr/>
              <p:nvPr/>
            </p:nvSpPr>
            <p:spPr bwMode="auto">
              <a:xfrm>
                <a:off x="9839" y="3261"/>
                <a:ext cx="21" cy="6"/>
              </a:xfrm>
              <a:custGeom>
                <a:avLst/>
                <a:gdLst>
                  <a:gd name="T0" fmla="*/ 21 w 21"/>
                  <a:gd name="T1" fmla="*/ 0 h 6"/>
                  <a:gd name="T2" fmla="*/ 8 w 21"/>
                  <a:gd name="T3" fmla="*/ 0 h 6"/>
                  <a:gd name="T4" fmla="*/ 0 w 21"/>
                  <a:gd name="T5" fmla="*/ 6 h 6"/>
                  <a:gd name="T6" fmla="*/ 21 w 21"/>
                  <a:gd name="T7" fmla="*/ 6 h 6"/>
                  <a:gd name="T8" fmla="*/ 21 w 21"/>
                  <a:gd name="T9" fmla="*/ 0 h 6"/>
                  <a:gd name="T10" fmla="*/ 21 w 21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6">
                    <a:moveTo>
                      <a:pt x="21" y="0"/>
                    </a:moveTo>
                    <a:lnTo>
                      <a:pt x="8" y="0"/>
                    </a:lnTo>
                    <a:lnTo>
                      <a:pt x="0" y="6"/>
                    </a:lnTo>
                    <a:lnTo>
                      <a:pt x="21" y="6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43" name="Freeform 33"/>
              <p:cNvSpPr/>
              <p:nvPr/>
            </p:nvSpPr>
            <p:spPr bwMode="auto">
              <a:xfrm>
                <a:off x="9852" y="3259"/>
                <a:ext cx="6" cy="5"/>
              </a:xfrm>
              <a:custGeom>
                <a:avLst/>
                <a:gdLst>
                  <a:gd name="T0" fmla="*/ 0 w 6"/>
                  <a:gd name="T1" fmla="*/ 0 h 5"/>
                  <a:gd name="T2" fmla="*/ 6 w 6"/>
                  <a:gd name="T3" fmla="*/ 0 h 5"/>
                  <a:gd name="T4" fmla="*/ 6 w 6"/>
                  <a:gd name="T5" fmla="*/ 5 h 5"/>
                  <a:gd name="T6" fmla="*/ 0 w 6"/>
                  <a:gd name="T7" fmla="*/ 5 h 5"/>
                  <a:gd name="T8" fmla="*/ 0 w 6"/>
                  <a:gd name="T9" fmla="*/ 0 h 5"/>
                  <a:gd name="T10" fmla="*/ 0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lnTo>
                      <a:pt x="6" y="0"/>
                    </a:lnTo>
                    <a:lnTo>
                      <a:pt x="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44" name="Freeform 34"/>
              <p:cNvSpPr/>
              <p:nvPr/>
            </p:nvSpPr>
            <p:spPr bwMode="auto">
              <a:xfrm>
                <a:off x="9820" y="3261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  <a:gd name="T8" fmla="*/ 0 w 16"/>
                  <a:gd name="T9" fmla="*/ 0 h 8"/>
                  <a:gd name="T10" fmla="*/ 0 w 16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0"/>
                    </a:lnTo>
                    <a:lnTo>
                      <a:pt x="16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45" name="Freeform 35"/>
              <p:cNvSpPr/>
              <p:nvPr/>
            </p:nvSpPr>
            <p:spPr bwMode="auto">
              <a:xfrm>
                <a:off x="9527" y="3191"/>
                <a:ext cx="50" cy="14"/>
              </a:xfrm>
              <a:custGeom>
                <a:avLst/>
                <a:gdLst>
                  <a:gd name="T0" fmla="*/ 0 w 50"/>
                  <a:gd name="T1" fmla="*/ 0 h 14"/>
                  <a:gd name="T2" fmla="*/ 50 w 50"/>
                  <a:gd name="T3" fmla="*/ 0 h 14"/>
                  <a:gd name="T4" fmla="*/ 50 w 50"/>
                  <a:gd name="T5" fmla="*/ 14 h 14"/>
                  <a:gd name="T6" fmla="*/ 0 w 50"/>
                  <a:gd name="T7" fmla="*/ 14 h 14"/>
                  <a:gd name="T8" fmla="*/ 0 w 50"/>
                  <a:gd name="T9" fmla="*/ 0 h 14"/>
                  <a:gd name="T10" fmla="*/ 0 w 50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4">
                    <a:moveTo>
                      <a:pt x="0" y="0"/>
                    </a:moveTo>
                    <a:lnTo>
                      <a:pt x="50" y="0"/>
                    </a:lnTo>
                    <a:lnTo>
                      <a:pt x="50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46" name="Freeform 36"/>
              <p:cNvSpPr/>
              <p:nvPr/>
            </p:nvSpPr>
            <p:spPr bwMode="auto">
              <a:xfrm>
                <a:off x="9543" y="3191"/>
                <a:ext cx="21" cy="6"/>
              </a:xfrm>
              <a:custGeom>
                <a:avLst/>
                <a:gdLst>
                  <a:gd name="T0" fmla="*/ 0 w 21"/>
                  <a:gd name="T1" fmla="*/ 0 h 6"/>
                  <a:gd name="T2" fmla="*/ 21 w 21"/>
                  <a:gd name="T3" fmla="*/ 0 h 6"/>
                  <a:gd name="T4" fmla="*/ 21 w 21"/>
                  <a:gd name="T5" fmla="*/ 6 h 6"/>
                  <a:gd name="T6" fmla="*/ 0 w 21"/>
                  <a:gd name="T7" fmla="*/ 6 h 6"/>
                  <a:gd name="T8" fmla="*/ 0 w 21"/>
                  <a:gd name="T9" fmla="*/ 0 h 6"/>
                  <a:gd name="T10" fmla="*/ 0 w 21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6">
                    <a:moveTo>
                      <a:pt x="0" y="0"/>
                    </a:moveTo>
                    <a:lnTo>
                      <a:pt x="21" y="0"/>
                    </a:lnTo>
                    <a:lnTo>
                      <a:pt x="21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47" name="Freeform 37"/>
              <p:cNvSpPr/>
              <p:nvPr/>
            </p:nvSpPr>
            <p:spPr bwMode="auto">
              <a:xfrm>
                <a:off x="9559" y="3189"/>
                <a:ext cx="0" cy="8"/>
              </a:xfrm>
              <a:custGeom>
                <a:avLst/>
                <a:gdLst>
                  <a:gd name="T0" fmla="*/ 0 h 8"/>
                  <a:gd name="T1" fmla="*/ 0 h 8"/>
                  <a:gd name="T2" fmla="*/ 8 h 8"/>
                  <a:gd name="T3" fmla="*/ 8 h 8"/>
                  <a:gd name="T4" fmla="*/ 0 h 8"/>
                  <a:gd name="T5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48" name="Freeform 38"/>
              <p:cNvSpPr/>
              <p:nvPr/>
            </p:nvSpPr>
            <p:spPr bwMode="auto">
              <a:xfrm>
                <a:off x="9601" y="3218"/>
                <a:ext cx="24" cy="11"/>
              </a:xfrm>
              <a:custGeom>
                <a:avLst/>
                <a:gdLst>
                  <a:gd name="T0" fmla="*/ 0 w 24"/>
                  <a:gd name="T1" fmla="*/ 0 h 11"/>
                  <a:gd name="T2" fmla="*/ 24 w 24"/>
                  <a:gd name="T3" fmla="*/ 0 h 11"/>
                  <a:gd name="T4" fmla="*/ 24 w 24"/>
                  <a:gd name="T5" fmla="*/ 11 h 11"/>
                  <a:gd name="T6" fmla="*/ 0 w 24"/>
                  <a:gd name="T7" fmla="*/ 11 h 11"/>
                  <a:gd name="T8" fmla="*/ 0 w 24"/>
                  <a:gd name="T9" fmla="*/ 0 h 11"/>
                  <a:gd name="T10" fmla="*/ 0 w 2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1">
                    <a:moveTo>
                      <a:pt x="0" y="0"/>
                    </a:moveTo>
                    <a:lnTo>
                      <a:pt x="24" y="0"/>
                    </a:lnTo>
                    <a:lnTo>
                      <a:pt x="2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49" name="Freeform 39"/>
              <p:cNvSpPr/>
              <p:nvPr/>
            </p:nvSpPr>
            <p:spPr bwMode="auto">
              <a:xfrm>
                <a:off x="9633" y="3218"/>
                <a:ext cx="11" cy="6"/>
              </a:xfrm>
              <a:custGeom>
                <a:avLst/>
                <a:gdLst>
                  <a:gd name="T0" fmla="*/ 0 w 11"/>
                  <a:gd name="T1" fmla="*/ 0 h 6"/>
                  <a:gd name="T2" fmla="*/ 11 w 11"/>
                  <a:gd name="T3" fmla="*/ 0 h 6"/>
                  <a:gd name="T4" fmla="*/ 11 w 11"/>
                  <a:gd name="T5" fmla="*/ 6 h 6"/>
                  <a:gd name="T6" fmla="*/ 0 w 11"/>
                  <a:gd name="T7" fmla="*/ 6 h 6"/>
                  <a:gd name="T8" fmla="*/ 0 w 11"/>
                  <a:gd name="T9" fmla="*/ 0 h 6"/>
                  <a:gd name="T10" fmla="*/ 0 w 11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lnTo>
                      <a:pt x="11" y="0"/>
                    </a:lnTo>
                    <a:lnTo>
                      <a:pt x="11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0" name="Freeform 40"/>
              <p:cNvSpPr/>
              <p:nvPr/>
            </p:nvSpPr>
            <p:spPr bwMode="auto">
              <a:xfrm>
                <a:off x="9647" y="3216"/>
                <a:ext cx="0" cy="8"/>
              </a:xfrm>
              <a:custGeom>
                <a:avLst/>
                <a:gdLst>
                  <a:gd name="T0" fmla="*/ 0 h 8"/>
                  <a:gd name="T1" fmla="*/ 0 h 8"/>
                  <a:gd name="T2" fmla="*/ 8 h 8"/>
                  <a:gd name="T3" fmla="*/ 8 h 8"/>
                  <a:gd name="T4" fmla="*/ 0 h 8"/>
                  <a:gd name="T5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1" name="Freeform 41"/>
              <p:cNvSpPr/>
              <p:nvPr/>
            </p:nvSpPr>
            <p:spPr bwMode="auto">
              <a:xfrm>
                <a:off x="9673" y="3130"/>
                <a:ext cx="22" cy="10"/>
              </a:xfrm>
              <a:custGeom>
                <a:avLst/>
                <a:gdLst>
                  <a:gd name="T0" fmla="*/ 0 w 22"/>
                  <a:gd name="T1" fmla="*/ 0 h 10"/>
                  <a:gd name="T2" fmla="*/ 22 w 22"/>
                  <a:gd name="T3" fmla="*/ 0 h 10"/>
                  <a:gd name="T4" fmla="*/ 22 w 22"/>
                  <a:gd name="T5" fmla="*/ 10 h 10"/>
                  <a:gd name="T6" fmla="*/ 0 w 22"/>
                  <a:gd name="T7" fmla="*/ 10 h 10"/>
                  <a:gd name="T8" fmla="*/ 0 w 22"/>
                  <a:gd name="T9" fmla="*/ 0 h 10"/>
                  <a:gd name="T10" fmla="*/ 0 w 22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0">
                    <a:moveTo>
                      <a:pt x="0" y="0"/>
                    </a:moveTo>
                    <a:lnTo>
                      <a:pt x="22" y="0"/>
                    </a:lnTo>
                    <a:lnTo>
                      <a:pt x="22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2" name="Freeform 42"/>
              <p:cNvSpPr/>
              <p:nvPr/>
            </p:nvSpPr>
            <p:spPr bwMode="auto">
              <a:xfrm>
                <a:off x="9684" y="3124"/>
                <a:ext cx="37" cy="14"/>
              </a:xfrm>
              <a:custGeom>
                <a:avLst/>
                <a:gdLst>
                  <a:gd name="T0" fmla="*/ 0 w 37"/>
                  <a:gd name="T1" fmla="*/ 0 h 14"/>
                  <a:gd name="T2" fmla="*/ 37 w 37"/>
                  <a:gd name="T3" fmla="*/ 0 h 14"/>
                  <a:gd name="T4" fmla="*/ 37 w 37"/>
                  <a:gd name="T5" fmla="*/ 14 h 14"/>
                  <a:gd name="T6" fmla="*/ 0 w 37"/>
                  <a:gd name="T7" fmla="*/ 14 h 14"/>
                  <a:gd name="T8" fmla="*/ 0 w 37"/>
                  <a:gd name="T9" fmla="*/ 0 h 14"/>
                  <a:gd name="T10" fmla="*/ 0 w 37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4">
                    <a:moveTo>
                      <a:pt x="0" y="0"/>
                    </a:moveTo>
                    <a:lnTo>
                      <a:pt x="37" y="0"/>
                    </a:lnTo>
                    <a:lnTo>
                      <a:pt x="37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3" name="Freeform 43"/>
              <p:cNvSpPr/>
              <p:nvPr/>
            </p:nvSpPr>
            <p:spPr bwMode="auto">
              <a:xfrm>
                <a:off x="9727" y="3127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0 w 8"/>
                  <a:gd name="T3" fmla="*/ 0 h 8"/>
                  <a:gd name="T4" fmla="*/ 0 w 8"/>
                  <a:gd name="T5" fmla="*/ 8 h 8"/>
                  <a:gd name="T6" fmla="*/ 8 w 8"/>
                  <a:gd name="T7" fmla="*/ 8 h 8"/>
                  <a:gd name="T8" fmla="*/ 8 w 8"/>
                  <a:gd name="T9" fmla="*/ 0 h 8"/>
                  <a:gd name="T10" fmla="*/ 8 w 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4" name="Freeform 44"/>
              <p:cNvSpPr/>
              <p:nvPr/>
            </p:nvSpPr>
            <p:spPr bwMode="auto">
              <a:xfrm>
                <a:off x="9756" y="3157"/>
                <a:ext cx="11" cy="8"/>
              </a:xfrm>
              <a:custGeom>
                <a:avLst/>
                <a:gdLst>
                  <a:gd name="T0" fmla="*/ 0 w 11"/>
                  <a:gd name="T1" fmla="*/ 0 h 8"/>
                  <a:gd name="T2" fmla="*/ 11 w 11"/>
                  <a:gd name="T3" fmla="*/ 0 h 8"/>
                  <a:gd name="T4" fmla="*/ 11 w 11"/>
                  <a:gd name="T5" fmla="*/ 8 h 8"/>
                  <a:gd name="T6" fmla="*/ 0 w 11"/>
                  <a:gd name="T7" fmla="*/ 8 h 8"/>
                  <a:gd name="T8" fmla="*/ 0 w 11"/>
                  <a:gd name="T9" fmla="*/ 0 h 8"/>
                  <a:gd name="T10" fmla="*/ 0 w 11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0" y="0"/>
                    </a:moveTo>
                    <a:lnTo>
                      <a:pt x="11" y="0"/>
                    </a:lnTo>
                    <a:lnTo>
                      <a:pt x="11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5" name="Freeform 45"/>
              <p:cNvSpPr/>
              <p:nvPr/>
            </p:nvSpPr>
            <p:spPr bwMode="auto">
              <a:xfrm>
                <a:off x="9777" y="3157"/>
                <a:ext cx="11" cy="26"/>
              </a:xfrm>
              <a:custGeom>
                <a:avLst/>
                <a:gdLst>
                  <a:gd name="T0" fmla="*/ 0 w 11"/>
                  <a:gd name="T1" fmla="*/ 0 h 26"/>
                  <a:gd name="T2" fmla="*/ 11 w 11"/>
                  <a:gd name="T3" fmla="*/ 0 h 26"/>
                  <a:gd name="T4" fmla="*/ 11 w 11"/>
                  <a:gd name="T5" fmla="*/ 26 h 26"/>
                  <a:gd name="T6" fmla="*/ 0 w 11"/>
                  <a:gd name="T7" fmla="*/ 26 h 26"/>
                  <a:gd name="T8" fmla="*/ 0 w 11"/>
                  <a:gd name="T9" fmla="*/ 0 h 26"/>
                  <a:gd name="T10" fmla="*/ 0 w 11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6">
                    <a:moveTo>
                      <a:pt x="0" y="0"/>
                    </a:moveTo>
                    <a:lnTo>
                      <a:pt x="11" y="0"/>
                    </a:lnTo>
                    <a:lnTo>
                      <a:pt x="11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6" name="Freeform 46"/>
              <p:cNvSpPr/>
              <p:nvPr/>
            </p:nvSpPr>
            <p:spPr bwMode="auto">
              <a:xfrm>
                <a:off x="9585" y="3275"/>
                <a:ext cx="30" cy="29"/>
              </a:xfrm>
              <a:custGeom>
                <a:avLst/>
                <a:gdLst>
                  <a:gd name="T0" fmla="*/ 0 w 30"/>
                  <a:gd name="T1" fmla="*/ 0 h 29"/>
                  <a:gd name="T2" fmla="*/ 30 w 30"/>
                  <a:gd name="T3" fmla="*/ 0 h 29"/>
                  <a:gd name="T4" fmla="*/ 30 w 30"/>
                  <a:gd name="T5" fmla="*/ 29 h 29"/>
                  <a:gd name="T6" fmla="*/ 0 w 30"/>
                  <a:gd name="T7" fmla="*/ 29 h 29"/>
                  <a:gd name="T8" fmla="*/ 0 w 30"/>
                  <a:gd name="T9" fmla="*/ 0 h 29"/>
                  <a:gd name="T10" fmla="*/ 0 w 30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29">
                    <a:moveTo>
                      <a:pt x="0" y="0"/>
                    </a:moveTo>
                    <a:lnTo>
                      <a:pt x="30" y="0"/>
                    </a:lnTo>
                    <a:lnTo>
                      <a:pt x="30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7" name="Freeform 47"/>
              <p:cNvSpPr/>
              <p:nvPr/>
            </p:nvSpPr>
            <p:spPr bwMode="auto">
              <a:xfrm>
                <a:off x="9660" y="3272"/>
                <a:ext cx="48" cy="70"/>
              </a:xfrm>
              <a:custGeom>
                <a:avLst/>
                <a:gdLst>
                  <a:gd name="T0" fmla="*/ 0 w 48"/>
                  <a:gd name="T1" fmla="*/ 0 h 70"/>
                  <a:gd name="T2" fmla="*/ 48 w 48"/>
                  <a:gd name="T3" fmla="*/ 0 h 70"/>
                  <a:gd name="T4" fmla="*/ 48 w 48"/>
                  <a:gd name="T5" fmla="*/ 70 h 70"/>
                  <a:gd name="T6" fmla="*/ 0 w 48"/>
                  <a:gd name="T7" fmla="*/ 70 h 70"/>
                  <a:gd name="T8" fmla="*/ 0 w 48"/>
                  <a:gd name="T9" fmla="*/ 0 h 70"/>
                  <a:gd name="T10" fmla="*/ 0 w 48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70">
                    <a:moveTo>
                      <a:pt x="0" y="0"/>
                    </a:moveTo>
                    <a:lnTo>
                      <a:pt x="48" y="0"/>
                    </a:lnTo>
                    <a:lnTo>
                      <a:pt x="48" y="70"/>
                    </a:lnTo>
                    <a:lnTo>
                      <a:pt x="0" y="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8" name="Freeform 48"/>
              <p:cNvSpPr/>
              <p:nvPr/>
            </p:nvSpPr>
            <p:spPr bwMode="auto">
              <a:xfrm>
                <a:off x="5630" y="3425"/>
                <a:ext cx="43" cy="68"/>
              </a:xfrm>
              <a:custGeom>
                <a:avLst/>
                <a:gdLst>
                  <a:gd name="T0" fmla="*/ 0 w 43"/>
                  <a:gd name="T1" fmla="*/ 0 h 68"/>
                  <a:gd name="T2" fmla="*/ 43 w 43"/>
                  <a:gd name="T3" fmla="*/ 0 h 68"/>
                  <a:gd name="T4" fmla="*/ 43 w 43"/>
                  <a:gd name="T5" fmla="*/ 68 h 68"/>
                  <a:gd name="T6" fmla="*/ 0 w 43"/>
                  <a:gd name="T7" fmla="*/ 68 h 68"/>
                  <a:gd name="T8" fmla="*/ 0 w 43"/>
                  <a:gd name="T9" fmla="*/ 0 h 68"/>
                  <a:gd name="T10" fmla="*/ 0 w 43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8">
                    <a:moveTo>
                      <a:pt x="0" y="0"/>
                    </a:moveTo>
                    <a:lnTo>
                      <a:pt x="43" y="0"/>
                    </a:lnTo>
                    <a:lnTo>
                      <a:pt x="43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59" name="Freeform 49"/>
              <p:cNvSpPr/>
              <p:nvPr/>
            </p:nvSpPr>
            <p:spPr bwMode="auto">
              <a:xfrm>
                <a:off x="5580" y="3377"/>
                <a:ext cx="29" cy="91"/>
              </a:xfrm>
              <a:custGeom>
                <a:avLst/>
                <a:gdLst>
                  <a:gd name="T0" fmla="*/ 0 w 29"/>
                  <a:gd name="T1" fmla="*/ 0 h 91"/>
                  <a:gd name="T2" fmla="*/ 29 w 29"/>
                  <a:gd name="T3" fmla="*/ 0 h 91"/>
                  <a:gd name="T4" fmla="*/ 29 w 29"/>
                  <a:gd name="T5" fmla="*/ 91 h 91"/>
                  <a:gd name="T6" fmla="*/ 0 w 29"/>
                  <a:gd name="T7" fmla="*/ 91 h 91"/>
                  <a:gd name="T8" fmla="*/ 0 w 29"/>
                  <a:gd name="T9" fmla="*/ 0 h 91"/>
                  <a:gd name="T10" fmla="*/ 0 w 29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91">
                    <a:moveTo>
                      <a:pt x="0" y="0"/>
                    </a:moveTo>
                    <a:lnTo>
                      <a:pt x="29" y="0"/>
                    </a:lnTo>
                    <a:lnTo>
                      <a:pt x="29" y="91"/>
                    </a:lnTo>
                    <a:lnTo>
                      <a:pt x="0" y="9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60" name="Freeform 50"/>
              <p:cNvSpPr/>
              <p:nvPr/>
            </p:nvSpPr>
            <p:spPr bwMode="auto">
              <a:xfrm>
                <a:off x="5604" y="3436"/>
                <a:ext cx="45" cy="24"/>
              </a:xfrm>
              <a:custGeom>
                <a:avLst/>
                <a:gdLst>
                  <a:gd name="T0" fmla="*/ 0 w 45"/>
                  <a:gd name="T1" fmla="*/ 0 h 24"/>
                  <a:gd name="T2" fmla="*/ 45 w 45"/>
                  <a:gd name="T3" fmla="*/ 0 h 24"/>
                  <a:gd name="T4" fmla="*/ 45 w 45"/>
                  <a:gd name="T5" fmla="*/ 24 h 24"/>
                  <a:gd name="T6" fmla="*/ 0 w 45"/>
                  <a:gd name="T7" fmla="*/ 24 h 24"/>
                  <a:gd name="T8" fmla="*/ 0 w 45"/>
                  <a:gd name="T9" fmla="*/ 0 h 24"/>
                  <a:gd name="T10" fmla="*/ 0 w 45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24">
                    <a:moveTo>
                      <a:pt x="0" y="0"/>
                    </a:moveTo>
                    <a:lnTo>
                      <a:pt x="45" y="0"/>
                    </a:lnTo>
                    <a:lnTo>
                      <a:pt x="45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61" name="Freeform 51"/>
              <p:cNvSpPr/>
              <p:nvPr/>
            </p:nvSpPr>
            <p:spPr bwMode="auto">
              <a:xfrm>
                <a:off x="5657" y="3329"/>
                <a:ext cx="70" cy="37"/>
              </a:xfrm>
              <a:custGeom>
                <a:avLst/>
                <a:gdLst>
                  <a:gd name="T0" fmla="*/ 0 w 70"/>
                  <a:gd name="T1" fmla="*/ 0 h 37"/>
                  <a:gd name="T2" fmla="*/ 70 w 70"/>
                  <a:gd name="T3" fmla="*/ 0 h 37"/>
                  <a:gd name="T4" fmla="*/ 70 w 70"/>
                  <a:gd name="T5" fmla="*/ 37 h 37"/>
                  <a:gd name="T6" fmla="*/ 0 w 70"/>
                  <a:gd name="T7" fmla="*/ 37 h 37"/>
                  <a:gd name="T8" fmla="*/ 0 w 70"/>
                  <a:gd name="T9" fmla="*/ 0 h 37"/>
                  <a:gd name="T10" fmla="*/ 0 w 70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37">
                    <a:moveTo>
                      <a:pt x="0" y="0"/>
                    </a:moveTo>
                    <a:lnTo>
                      <a:pt x="70" y="0"/>
                    </a:lnTo>
                    <a:lnTo>
                      <a:pt x="70" y="37"/>
                    </a:lnTo>
                    <a:lnTo>
                      <a:pt x="0" y="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62" name="Freeform 52"/>
              <p:cNvSpPr/>
              <p:nvPr/>
            </p:nvSpPr>
            <p:spPr bwMode="auto">
              <a:xfrm>
                <a:off x="5684" y="3275"/>
                <a:ext cx="69" cy="72"/>
              </a:xfrm>
              <a:custGeom>
                <a:avLst/>
                <a:gdLst>
                  <a:gd name="T0" fmla="*/ 0 w 69"/>
                  <a:gd name="T1" fmla="*/ 0 h 72"/>
                  <a:gd name="T2" fmla="*/ 69 w 69"/>
                  <a:gd name="T3" fmla="*/ 0 h 72"/>
                  <a:gd name="T4" fmla="*/ 69 w 69"/>
                  <a:gd name="T5" fmla="*/ 72 h 72"/>
                  <a:gd name="T6" fmla="*/ 0 w 69"/>
                  <a:gd name="T7" fmla="*/ 72 h 72"/>
                  <a:gd name="T8" fmla="*/ 0 w 69"/>
                  <a:gd name="T9" fmla="*/ 0 h 72"/>
                  <a:gd name="T10" fmla="*/ 0 w 69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72">
                    <a:moveTo>
                      <a:pt x="0" y="0"/>
                    </a:moveTo>
                    <a:lnTo>
                      <a:pt x="69" y="0"/>
                    </a:lnTo>
                    <a:lnTo>
                      <a:pt x="69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63" name="Freeform 53"/>
              <p:cNvSpPr/>
              <p:nvPr/>
            </p:nvSpPr>
            <p:spPr bwMode="auto">
              <a:xfrm>
                <a:off x="5703" y="3269"/>
                <a:ext cx="69" cy="30"/>
              </a:xfrm>
              <a:custGeom>
                <a:avLst/>
                <a:gdLst>
                  <a:gd name="T0" fmla="*/ 0 w 69"/>
                  <a:gd name="T1" fmla="*/ 0 h 30"/>
                  <a:gd name="T2" fmla="*/ 69 w 69"/>
                  <a:gd name="T3" fmla="*/ 0 h 30"/>
                  <a:gd name="T4" fmla="*/ 69 w 69"/>
                  <a:gd name="T5" fmla="*/ 30 h 30"/>
                  <a:gd name="T6" fmla="*/ 0 w 69"/>
                  <a:gd name="T7" fmla="*/ 30 h 30"/>
                  <a:gd name="T8" fmla="*/ 0 w 69"/>
                  <a:gd name="T9" fmla="*/ 0 h 30"/>
                  <a:gd name="T10" fmla="*/ 0 w 69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30">
                    <a:moveTo>
                      <a:pt x="0" y="0"/>
                    </a:moveTo>
                    <a:lnTo>
                      <a:pt x="69" y="0"/>
                    </a:lnTo>
                    <a:lnTo>
                      <a:pt x="69" y="3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64" name="Freeform 54"/>
              <p:cNvSpPr/>
              <p:nvPr/>
            </p:nvSpPr>
            <p:spPr bwMode="auto">
              <a:xfrm>
                <a:off x="5759" y="3377"/>
                <a:ext cx="69" cy="102"/>
              </a:xfrm>
              <a:custGeom>
                <a:avLst/>
                <a:gdLst>
                  <a:gd name="T0" fmla="*/ 0 w 69"/>
                  <a:gd name="T1" fmla="*/ 0 h 102"/>
                  <a:gd name="T2" fmla="*/ 69 w 69"/>
                  <a:gd name="T3" fmla="*/ 0 h 102"/>
                  <a:gd name="T4" fmla="*/ 69 w 69"/>
                  <a:gd name="T5" fmla="*/ 102 h 102"/>
                  <a:gd name="T6" fmla="*/ 0 w 69"/>
                  <a:gd name="T7" fmla="*/ 102 h 102"/>
                  <a:gd name="T8" fmla="*/ 0 w 69"/>
                  <a:gd name="T9" fmla="*/ 0 h 102"/>
                  <a:gd name="T10" fmla="*/ 0 w 69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102">
                    <a:moveTo>
                      <a:pt x="0" y="0"/>
                    </a:moveTo>
                    <a:lnTo>
                      <a:pt x="69" y="0"/>
                    </a:lnTo>
                    <a:lnTo>
                      <a:pt x="69" y="102"/>
                    </a:lnTo>
                    <a:lnTo>
                      <a:pt x="0" y="10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65" name="Freeform 55"/>
              <p:cNvSpPr/>
              <p:nvPr/>
            </p:nvSpPr>
            <p:spPr bwMode="auto">
              <a:xfrm>
                <a:off x="5788" y="3310"/>
                <a:ext cx="72" cy="91"/>
              </a:xfrm>
              <a:custGeom>
                <a:avLst/>
                <a:gdLst>
                  <a:gd name="T0" fmla="*/ 0 w 72"/>
                  <a:gd name="T1" fmla="*/ 0 h 91"/>
                  <a:gd name="T2" fmla="*/ 72 w 72"/>
                  <a:gd name="T3" fmla="*/ 0 h 91"/>
                  <a:gd name="T4" fmla="*/ 72 w 72"/>
                  <a:gd name="T5" fmla="*/ 91 h 91"/>
                  <a:gd name="T6" fmla="*/ 0 w 72"/>
                  <a:gd name="T7" fmla="*/ 91 h 91"/>
                  <a:gd name="T8" fmla="*/ 0 w 72"/>
                  <a:gd name="T9" fmla="*/ 0 h 91"/>
                  <a:gd name="T10" fmla="*/ 0 w 72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91">
                    <a:moveTo>
                      <a:pt x="0" y="0"/>
                    </a:moveTo>
                    <a:lnTo>
                      <a:pt x="72" y="0"/>
                    </a:lnTo>
                    <a:lnTo>
                      <a:pt x="72" y="91"/>
                    </a:lnTo>
                    <a:lnTo>
                      <a:pt x="0" y="9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66" name="Freeform 56"/>
              <p:cNvSpPr/>
              <p:nvPr/>
            </p:nvSpPr>
            <p:spPr bwMode="auto">
              <a:xfrm>
                <a:off x="5969" y="3251"/>
                <a:ext cx="70" cy="83"/>
              </a:xfrm>
              <a:custGeom>
                <a:avLst/>
                <a:gdLst>
                  <a:gd name="T0" fmla="*/ 0 w 70"/>
                  <a:gd name="T1" fmla="*/ 0 h 83"/>
                  <a:gd name="T2" fmla="*/ 70 w 70"/>
                  <a:gd name="T3" fmla="*/ 0 h 83"/>
                  <a:gd name="T4" fmla="*/ 70 w 70"/>
                  <a:gd name="T5" fmla="*/ 83 h 83"/>
                  <a:gd name="T6" fmla="*/ 0 w 70"/>
                  <a:gd name="T7" fmla="*/ 83 h 83"/>
                  <a:gd name="T8" fmla="*/ 0 w 70"/>
                  <a:gd name="T9" fmla="*/ 0 h 83"/>
                  <a:gd name="T10" fmla="*/ 0 w 70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83">
                    <a:moveTo>
                      <a:pt x="0" y="0"/>
                    </a:moveTo>
                    <a:lnTo>
                      <a:pt x="70" y="0"/>
                    </a:lnTo>
                    <a:lnTo>
                      <a:pt x="70" y="83"/>
                    </a:lnTo>
                    <a:lnTo>
                      <a:pt x="0" y="8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67" name="Freeform 57"/>
              <p:cNvSpPr/>
              <p:nvPr/>
            </p:nvSpPr>
            <p:spPr bwMode="auto">
              <a:xfrm>
                <a:off x="6028" y="3280"/>
                <a:ext cx="53" cy="46"/>
              </a:xfrm>
              <a:custGeom>
                <a:avLst/>
                <a:gdLst>
                  <a:gd name="T0" fmla="*/ 0 w 53"/>
                  <a:gd name="T1" fmla="*/ 0 h 46"/>
                  <a:gd name="T2" fmla="*/ 53 w 53"/>
                  <a:gd name="T3" fmla="*/ 0 h 46"/>
                  <a:gd name="T4" fmla="*/ 53 w 53"/>
                  <a:gd name="T5" fmla="*/ 46 h 46"/>
                  <a:gd name="T6" fmla="*/ 0 w 53"/>
                  <a:gd name="T7" fmla="*/ 46 h 46"/>
                  <a:gd name="T8" fmla="*/ 0 w 53"/>
                  <a:gd name="T9" fmla="*/ 0 h 46"/>
                  <a:gd name="T10" fmla="*/ 0 w 53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46">
                    <a:moveTo>
                      <a:pt x="0" y="0"/>
                    </a:moveTo>
                    <a:lnTo>
                      <a:pt x="53" y="0"/>
                    </a:lnTo>
                    <a:lnTo>
                      <a:pt x="53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68" name="Freeform 58"/>
              <p:cNvSpPr/>
              <p:nvPr/>
            </p:nvSpPr>
            <p:spPr bwMode="auto">
              <a:xfrm>
                <a:off x="6052" y="3216"/>
                <a:ext cx="45" cy="102"/>
              </a:xfrm>
              <a:custGeom>
                <a:avLst/>
                <a:gdLst>
                  <a:gd name="T0" fmla="*/ 0 w 45"/>
                  <a:gd name="T1" fmla="*/ 0 h 102"/>
                  <a:gd name="T2" fmla="*/ 45 w 45"/>
                  <a:gd name="T3" fmla="*/ 0 h 102"/>
                  <a:gd name="T4" fmla="*/ 45 w 45"/>
                  <a:gd name="T5" fmla="*/ 102 h 102"/>
                  <a:gd name="T6" fmla="*/ 0 w 45"/>
                  <a:gd name="T7" fmla="*/ 102 h 102"/>
                  <a:gd name="T8" fmla="*/ 0 w 45"/>
                  <a:gd name="T9" fmla="*/ 0 h 102"/>
                  <a:gd name="T10" fmla="*/ 0 w 45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02">
                    <a:moveTo>
                      <a:pt x="0" y="0"/>
                    </a:moveTo>
                    <a:lnTo>
                      <a:pt x="45" y="0"/>
                    </a:lnTo>
                    <a:lnTo>
                      <a:pt x="45" y="102"/>
                    </a:lnTo>
                    <a:lnTo>
                      <a:pt x="0" y="10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69" name="Freeform 59"/>
              <p:cNvSpPr/>
              <p:nvPr/>
            </p:nvSpPr>
            <p:spPr bwMode="auto">
              <a:xfrm>
                <a:off x="5985" y="3240"/>
                <a:ext cx="35" cy="29"/>
              </a:xfrm>
              <a:custGeom>
                <a:avLst/>
                <a:gdLst>
                  <a:gd name="T0" fmla="*/ 0 w 35"/>
                  <a:gd name="T1" fmla="*/ 0 h 29"/>
                  <a:gd name="T2" fmla="*/ 35 w 35"/>
                  <a:gd name="T3" fmla="*/ 0 h 29"/>
                  <a:gd name="T4" fmla="*/ 35 w 35"/>
                  <a:gd name="T5" fmla="*/ 29 h 29"/>
                  <a:gd name="T6" fmla="*/ 0 w 35"/>
                  <a:gd name="T7" fmla="*/ 29 h 29"/>
                  <a:gd name="T8" fmla="*/ 0 w 35"/>
                  <a:gd name="T9" fmla="*/ 0 h 29"/>
                  <a:gd name="T10" fmla="*/ 0 w 3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9">
                    <a:moveTo>
                      <a:pt x="0" y="0"/>
                    </a:moveTo>
                    <a:lnTo>
                      <a:pt x="35" y="0"/>
                    </a:lnTo>
                    <a:lnTo>
                      <a:pt x="35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70" name="Freeform 60"/>
              <p:cNvSpPr/>
              <p:nvPr/>
            </p:nvSpPr>
            <p:spPr bwMode="auto">
              <a:xfrm>
                <a:off x="5977" y="3237"/>
                <a:ext cx="16" cy="24"/>
              </a:xfrm>
              <a:custGeom>
                <a:avLst/>
                <a:gdLst>
                  <a:gd name="T0" fmla="*/ 16 w 16"/>
                  <a:gd name="T1" fmla="*/ 0 h 24"/>
                  <a:gd name="T2" fmla="*/ 0 w 16"/>
                  <a:gd name="T3" fmla="*/ 0 h 24"/>
                  <a:gd name="T4" fmla="*/ 0 w 16"/>
                  <a:gd name="T5" fmla="*/ 24 h 24"/>
                  <a:gd name="T6" fmla="*/ 16 w 16"/>
                  <a:gd name="T7" fmla="*/ 24 h 24"/>
                  <a:gd name="T8" fmla="*/ 16 w 16"/>
                  <a:gd name="T9" fmla="*/ 0 h 24"/>
                  <a:gd name="T10" fmla="*/ 16 w 16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4">
                    <a:moveTo>
                      <a:pt x="16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16" y="24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71" name="Freeform 61"/>
              <p:cNvSpPr/>
              <p:nvPr/>
            </p:nvSpPr>
            <p:spPr bwMode="auto">
              <a:xfrm>
                <a:off x="5713" y="3264"/>
                <a:ext cx="24" cy="11"/>
              </a:xfrm>
              <a:custGeom>
                <a:avLst/>
                <a:gdLst>
                  <a:gd name="T0" fmla="*/ 0 w 24"/>
                  <a:gd name="T1" fmla="*/ 0 h 11"/>
                  <a:gd name="T2" fmla="*/ 24 w 24"/>
                  <a:gd name="T3" fmla="*/ 0 h 11"/>
                  <a:gd name="T4" fmla="*/ 24 w 24"/>
                  <a:gd name="T5" fmla="*/ 11 h 11"/>
                  <a:gd name="T6" fmla="*/ 0 w 24"/>
                  <a:gd name="T7" fmla="*/ 11 h 11"/>
                  <a:gd name="T8" fmla="*/ 0 w 24"/>
                  <a:gd name="T9" fmla="*/ 0 h 11"/>
                  <a:gd name="T10" fmla="*/ 0 w 2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1">
                    <a:moveTo>
                      <a:pt x="0" y="0"/>
                    </a:moveTo>
                    <a:lnTo>
                      <a:pt x="24" y="0"/>
                    </a:lnTo>
                    <a:lnTo>
                      <a:pt x="2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72" name="Freeform 62"/>
              <p:cNvSpPr/>
              <p:nvPr/>
            </p:nvSpPr>
            <p:spPr bwMode="auto">
              <a:xfrm>
                <a:off x="5743" y="3264"/>
                <a:ext cx="0" cy="5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5 h 5"/>
                  <a:gd name="T4" fmla="*/ 0 h 5"/>
                  <a:gd name="T5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73" name="Freeform 63"/>
              <p:cNvSpPr/>
              <p:nvPr/>
            </p:nvSpPr>
            <p:spPr bwMode="auto">
              <a:xfrm>
                <a:off x="5751" y="3267"/>
                <a:ext cx="0" cy="5"/>
              </a:xfrm>
              <a:custGeom>
                <a:avLst/>
                <a:gdLst>
                  <a:gd name="T0" fmla="*/ 0 h 5"/>
                  <a:gd name="T1" fmla="*/ 0 h 5"/>
                  <a:gd name="T2" fmla="*/ 5 h 5"/>
                  <a:gd name="T3" fmla="*/ 5 h 5"/>
                  <a:gd name="T4" fmla="*/ 0 h 5"/>
                  <a:gd name="T5" fmla="*/ 0 h 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74" name="Freeform 64"/>
              <p:cNvSpPr/>
              <p:nvPr/>
            </p:nvSpPr>
            <p:spPr bwMode="auto">
              <a:xfrm>
                <a:off x="5564" y="3377"/>
                <a:ext cx="29" cy="35"/>
              </a:xfrm>
              <a:custGeom>
                <a:avLst/>
                <a:gdLst>
                  <a:gd name="T0" fmla="*/ 0 w 29"/>
                  <a:gd name="T1" fmla="*/ 0 h 35"/>
                  <a:gd name="T2" fmla="*/ 29 w 29"/>
                  <a:gd name="T3" fmla="*/ 0 h 35"/>
                  <a:gd name="T4" fmla="*/ 29 w 29"/>
                  <a:gd name="T5" fmla="*/ 35 h 35"/>
                  <a:gd name="T6" fmla="*/ 0 w 29"/>
                  <a:gd name="T7" fmla="*/ 35 h 35"/>
                  <a:gd name="T8" fmla="*/ 0 w 29"/>
                  <a:gd name="T9" fmla="*/ 0 h 35"/>
                  <a:gd name="T10" fmla="*/ 0 w 29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5">
                    <a:moveTo>
                      <a:pt x="0" y="0"/>
                    </a:moveTo>
                    <a:lnTo>
                      <a:pt x="29" y="0"/>
                    </a:lnTo>
                    <a:lnTo>
                      <a:pt x="29" y="35"/>
                    </a:lnTo>
                    <a:lnTo>
                      <a:pt x="0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75" name="Freeform 65"/>
              <p:cNvSpPr/>
              <p:nvPr/>
            </p:nvSpPr>
            <p:spPr bwMode="auto">
              <a:xfrm>
                <a:off x="5598" y="3377"/>
                <a:ext cx="6" cy="5"/>
              </a:xfrm>
              <a:custGeom>
                <a:avLst/>
                <a:gdLst>
                  <a:gd name="T0" fmla="*/ 6 w 6"/>
                  <a:gd name="T1" fmla="*/ 0 h 5"/>
                  <a:gd name="T2" fmla="*/ 0 w 6"/>
                  <a:gd name="T3" fmla="*/ 0 h 5"/>
                  <a:gd name="T4" fmla="*/ 0 w 6"/>
                  <a:gd name="T5" fmla="*/ 5 h 5"/>
                  <a:gd name="T6" fmla="*/ 6 w 6"/>
                  <a:gd name="T7" fmla="*/ 5 h 5"/>
                  <a:gd name="T8" fmla="*/ 6 w 6"/>
                  <a:gd name="T9" fmla="*/ 0 h 5"/>
                  <a:gd name="T10" fmla="*/ 6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76" name="Freeform 66"/>
              <p:cNvSpPr/>
              <p:nvPr/>
            </p:nvSpPr>
            <p:spPr bwMode="auto">
              <a:xfrm>
                <a:off x="9268" y="3347"/>
                <a:ext cx="563" cy="108"/>
              </a:xfrm>
              <a:custGeom>
                <a:avLst/>
                <a:gdLst>
                  <a:gd name="T0" fmla="*/ 0 w 211"/>
                  <a:gd name="T1" fmla="*/ 0 h 40"/>
                  <a:gd name="T2" fmla="*/ 211 w 211"/>
                  <a:gd name="T3" fmla="*/ 0 h 40"/>
                  <a:gd name="T4" fmla="*/ 211 w 211"/>
                  <a:gd name="T5" fmla="*/ 40 h 40"/>
                  <a:gd name="T6" fmla="*/ 0 w 211"/>
                  <a:gd name="T7" fmla="*/ 25 h 40"/>
                  <a:gd name="T8" fmla="*/ 0 w 211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40">
                    <a:moveTo>
                      <a:pt x="0" y="0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211" y="40"/>
                      <a:pt x="211" y="40"/>
                      <a:pt x="211" y="40"/>
                    </a:cubicBezTo>
                    <a:cubicBezTo>
                      <a:pt x="140" y="40"/>
                      <a:pt x="71" y="32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77" name="Freeform 67"/>
              <p:cNvSpPr/>
              <p:nvPr/>
            </p:nvSpPr>
            <p:spPr bwMode="auto">
              <a:xfrm>
                <a:off x="5967" y="3326"/>
                <a:ext cx="336" cy="121"/>
              </a:xfrm>
              <a:custGeom>
                <a:avLst/>
                <a:gdLst>
                  <a:gd name="T0" fmla="*/ 0 w 336"/>
                  <a:gd name="T1" fmla="*/ 0 h 121"/>
                  <a:gd name="T2" fmla="*/ 336 w 336"/>
                  <a:gd name="T3" fmla="*/ 0 h 121"/>
                  <a:gd name="T4" fmla="*/ 336 w 336"/>
                  <a:gd name="T5" fmla="*/ 94 h 121"/>
                  <a:gd name="T6" fmla="*/ 0 w 336"/>
                  <a:gd name="T7" fmla="*/ 121 h 121"/>
                  <a:gd name="T8" fmla="*/ 0 w 336"/>
                  <a:gd name="T9" fmla="*/ 0 h 121"/>
                  <a:gd name="T10" fmla="*/ 0 w 336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6" h="121">
                    <a:moveTo>
                      <a:pt x="0" y="0"/>
                    </a:moveTo>
                    <a:lnTo>
                      <a:pt x="336" y="0"/>
                    </a:lnTo>
                    <a:lnTo>
                      <a:pt x="336" y="94"/>
                    </a:lnTo>
                    <a:lnTo>
                      <a:pt x="0" y="12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78" name="Freeform 68"/>
              <p:cNvSpPr/>
              <p:nvPr/>
            </p:nvSpPr>
            <p:spPr bwMode="auto">
              <a:xfrm>
                <a:off x="5959" y="3302"/>
                <a:ext cx="90" cy="37"/>
              </a:xfrm>
              <a:custGeom>
                <a:avLst/>
                <a:gdLst>
                  <a:gd name="T0" fmla="*/ 0 w 90"/>
                  <a:gd name="T1" fmla="*/ 0 h 37"/>
                  <a:gd name="T2" fmla="*/ 90 w 90"/>
                  <a:gd name="T3" fmla="*/ 0 h 37"/>
                  <a:gd name="T4" fmla="*/ 90 w 90"/>
                  <a:gd name="T5" fmla="*/ 37 h 37"/>
                  <a:gd name="T6" fmla="*/ 0 w 90"/>
                  <a:gd name="T7" fmla="*/ 37 h 37"/>
                  <a:gd name="T8" fmla="*/ 0 w 90"/>
                  <a:gd name="T9" fmla="*/ 0 h 37"/>
                  <a:gd name="T10" fmla="*/ 0 w 90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37">
                    <a:moveTo>
                      <a:pt x="0" y="0"/>
                    </a:moveTo>
                    <a:lnTo>
                      <a:pt x="90" y="0"/>
                    </a:lnTo>
                    <a:lnTo>
                      <a:pt x="90" y="37"/>
                    </a:lnTo>
                    <a:lnTo>
                      <a:pt x="0" y="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79" name="Freeform 69"/>
              <p:cNvSpPr/>
              <p:nvPr/>
            </p:nvSpPr>
            <p:spPr bwMode="auto">
              <a:xfrm>
                <a:off x="5518" y="3436"/>
                <a:ext cx="102" cy="110"/>
              </a:xfrm>
              <a:custGeom>
                <a:avLst/>
                <a:gdLst>
                  <a:gd name="T0" fmla="*/ 0 w 38"/>
                  <a:gd name="T1" fmla="*/ 0 h 41"/>
                  <a:gd name="T2" fmla="*/ 38 w 38"/>
                  <a:gd name="T3" fmla="*/ 0 h 41"/>
                  <a:gd name="T4" fmla="*/ 38 w 38"/>
                  <a:gd name="T5" fmla="*/ 33 h 41"/>
                  <a:gd name="T6" fmla="*/ 0 w 38"/>
                  <a:gd name="T7" fmla="*/ 41 h 41"/>
                  <a:gd name="T8" fmla="*/ 0 w 38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1">
                    <a:moveTo>
                      <a:pt x="0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25" y="36"/>
                      <a:pt x="13" y="38"/>
                      <a:pt x="0" y="4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80" name="Freeform 70"/>
              <p:cNvSpPr/>
              <p:nvPr/>
            </p:nvSpPr>
            <p:spPr bwMode="auto">
              <a:xfrm>
                <a:off x="5700" y="3280"/>
                <a:ext cx="77" cy="223"/>
              </a:xfrm>
              <a:custGeom>
                <a:avLst/>
                <a:gdLst>
                  <a:gd name="T0" fmla="*/ 0 w 29"/>
                  <a:gd name="T1" fmla="*/ 0 h 83"/>
                  <a:gd name="T2" fmla="*/ 29 w 29"/>
                  <a:gd name="T3" fmla="*/ 0 h 83"/>
                  <a:gd name="T4" fmla="*/ 29 w 29"/>
                  <a:gd name="T5" fmla="*/ 80 h 83"/>
                  <a:gd name="T6" fmla="*/ 10 w 29"/>
                  <a:gd name="T7" fmla="*/ 83 h 83"/>
                  <a:gd name="T8" fmla="*/ 0 w 29"/>
                  <a:gd name="T9" fmla="*/ 83 h 83"/>
                  <a:gd name="T10" fmla="*/ 0 w 29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3">
                    <a:moveTo>
                      <a:pt x="0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17" y="82"/>
                      <a:pt x="1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81" name="Freeform 71"/>
              <p:cNvSpPr/>
              <p:nvPr/>
            </p:nvSpPr>
            <p:spPr bwMode="auto">
              <a:xfrm>
                <a:off x="5751" y="3423"/>
                <a:ext cx="85" cy="40"/>
              </a:xfrm>
              <a:custGeom>
                <a:avLst/>
                <a:gdLst>
                  <a:gd name="T0" fmla="*/ 0 w 85"/>
                  <a:gd name="T1" fmla="*/ 0 h 40"/>
                  <a:gd name="T2" fmla="*/ 85 w 85"/>
                  <a:gd name="T3" fmla="*/ 0 h 40"/>
                  <a:gd name="T4" fmla="*/ 85 w 85"/>
                  <a:gd name="T5" fmla="*/ 40 h 40"/>
                  <a:gd name="T6" fmla="*/ 0 w 85"/>
                  <a:gd name="T7" fmla="*/ 40 h 40"/>
                  <a:gd name="T8" fmla="*/ 0 w 85"/>
                  <a:gd name="T9" fmla="*/ 0 h 40"/>
                  <a:gd name="T10" fmla="*/ 0 w 85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40">
                    <a:moveTo>
                      <a:pt x="0" y="0"/>
                    </a:moveTo>
                    <a:lnTo>
                      <a:pt x="85" y="0"/>
                    </a:lnTo>
                    <a:lnTo>
                      <a:pt x="85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82" name="Freeform 72"/>
              <p:cNvSpPr/>
              <p:nvPr/>
            </p:nvSpPr>
            <p:spPr bwMode="auto">
              <a:xfrm>
                <a:off x="5796" y="3323"/>
                <a:ext cx="77" cy="143"/>
              </a:xfrm>
              <a:custGeom>
                <a:avLst/>
                <a:gdLst>
                  <a:gd name="T0" fmla="*/ 0 w 77"/>
                  <a:gd name="T1" fmla="*/ 0 h 143"/>
                  <a:gd name="T2" fmla="*/ 77 w 77"/>
                  <a:gd name="T3" fmla="*/ 0 h 143"/>
                  <a:gd name="T4" fmla="*/ 77 w 77"/>
                  <a:gd name="T5" fmla="*/ 143 h 143"/>
                  <a:gd name="T6" fmla="*/ 0 w 77"/>
                  <a:gd name="T7" fmla="*/ 143 h 143"/>
                  <a:gd name="T8" fmla="*/ 0 w 77"/>
                  <a:gd name="T9" fmla="*/ 0 h 143"/>
                  <a:gd name="T10" fmla="*/ 0 w 77"/>
                  <a:gd name="T11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143">
                    <a:moveTo>
                      <a:pt x="0" y="0"/>
                    </a:moveTo>
                    <a:lnTo>
                      <a:pt x="77" y="0"/>
                    </a:lnTo>
                    <a:lnTo>
                      <a:pt x="77" y="143"/>
                    </a:lnTo>
                    <a:lnTo>
                      <a:pt x="0" y="1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83" name="Freeform 73"/>
              <p:cNvSpPr/>
              <p:nvPr/>
            </p:nvSpPr>
            <p:spPr bwMode="auto">
              <a:xfrm>
                <a:off x="5852" y="3364"/>
                <a:ext cx="91" cy="91"/>
              </a:xfrm>
              <a:custGeom>
                <a:avLst/>
                <a:gdLst>
                  <a:gd name="T0" fmla="*/ 0 w 91"/>
                  <a:gd name="T1" fmla="*/ 0 h 91"/>
                  <a:gd name="T2" fmla="*/ 91 w 91"/>
                  <a:gd name="T3" fmla="*/ 0 h 91"/>
                  <a:gd name="T4" fmla="*/ 91 w 91"/>
                  <a:gd name="T5" fmla="*/ 91 h 91"/>
                  <a:gd name="T6" fmla="*/ 0 w 91"/>
                  <a:gd name="T7" fmla="*/ 91 h 91"/>
                  <a:gd name="T8" fmla="*/ 0 w 91"/>
                  <a:gd name="T9" fmla="*/ 0 h 91"/>
                  <a:gd name="T10" fmla="*/ 0 w 91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91">
                    <a:moveTo>
                      <a:pt x="0" y="0"/>
                    </a:moveTo>
                    <a:lnTo>
                      <a:pt x="91" y="0"/>
                    </a:lnTo>
                    <a:lnTo>
                      <a:pt x="91" y="91"/>
                    </a:lnTo>
                    <a:lnTo>
                      <a:pt x="0" y="9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84" name="Freeform 74"/>
              <p:cNvSpPr/>
              <p:nvPr/>
            </p:nvSpPr>
            <p:spPr bwMode="auto">
              <a:xfrm>
                <a:off x="5908" y="3283"/>
                <a:ext cx="67" cy="148"/>
              </a:xfrm>
              <a:custGeom>
                <a:avLst/>
                <a:gdLst>
                  <a:gd name="T0" fmla="*/ 0 w 67"/>
                  <a:gd name="T1" fmla="*/ 0 h 148"/>
                  <a:gd name="T2" fmla="*/ 67 w 67"/>
                  <a:gd name="T3" fmla="*/ 0 h 148"/>
                  <a:gd name="T4" fmla="*/ 67 w 67"/>
                  <a:gd name="T5" fmla="*/ 148 h 148"/>
                  <a:gd name="T6" fmla="*/ 0 w 67"/>
                  <a:gd name="T7" fmla="*/ 148 h 148"/>
                  <a:gd name="T8" fmla="*/ 0 w 67"/>
                  <a:gd name="T9" fmla="*/ 0 h 148"/>
                  <a:gd name="T10" fmla="*/ 0 w 67"/>
                  <a:gd name="T11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148">
                    <a:moveTo>
                      <a:pt x="0" y="0"/>
                    </a:moveTo>
                    <a:lnTo>
                      <a:pt x="67" y="0"/>
                    </a:lnTo>
                    <a:lnTo>
                      <a:pt x="67" y="148"/>
                    </a:lnTo>
                    <a:lnTo>
                      <a:pt x="0" y="14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85" name="Freeform 75"/>
              <p:cNvSpPr/>
              <p:nvPr/>
            </p:nvSpPr>
            <p:spPr bwMode="auto">
              <a:xfrm>
                <a:off x="5641" y="3345"/>
                <a:ext cx="102" cy="145"/>
              </a:xfrm>
              <a:custGeom>
                <a:avLst/>
                <a:gdLst>
                  <a:gd name="T0" fmla="*/ 0 w 102"/>
                  <a:gd name="T1" fmla="*/ 0 h 145"/>
                  <a:gd name="T2" fmla="*/ 102 w 102"/>
                  <a:gd name="T3" fmla="*/ 0 h 145"/>
                  <a:gd name="T4" fmla="*/ 102 w 102"/>
                  <a:gd name="T5" fmla="*/ 145 h 145"/>
                  <a:gd name="T6" fmla="*/ 0 w 102"/>
                  <a:gd name="T7" fmla="*/ 145 h 145"/>
                  <a:gd name="T8" fmla="*/ 0 w 102"/>
                  <a:gd name="T9" fmla="*/ 0 h 145"/>
                  <a:gd name="T10" fmla="*/ 0 w 102"/>
                  <a:gd name="T11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45">
                    <a:moveTo>
                      <a:pt x="0" y="0"/>
                    </a:moveTo>
                    <a:lnTo>
                      <a:pt x="102" y="0"/>
                    </a:lnTo>
                    <a:lnTo>
                      <a:pt x="102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86" name="Freeform 76"/>
              <p:cNvSpPr/>
              <p:nvPr/>
            </p:nvSpPr>
            <p:spPr bwMode="auto">
              <a:xfrm>
                <a:off x="5556" y="3404"/>
                <a:ext cx="48" cy="78"/>
              </a:xfrm>
              <a:custGeom>
                <a:avLst/>
                <a:gdLst>
                  <a:gd name="T0" fmla="*/ 0 w 48"/>
                  <a:gd name="T1" fmla="*/ 0 h 78"/>
                  <a:gd name="T2" fmla="*/ 48 w 48"/>
                  <a:gd name="T3" fmla="*/ 0 h 78"/>
                  <a:gd name="T4" fmla="*/ 48 w 48"/>
                  <a:gd name="T5" fmla="*/ 78 h 78"/>
                  <a:gd name="T6" fmla="*/ 0 w 48"/>
                  <a:gd name="T7" fmla="*/ 78 h 78"/>
                  <a:gd name="T8" fmla="*/ 0 w 48"/>
                  <a:gd name="T9" fmla="*/ 0 h 78"/>
                  <a:gd name="T10" fmla="*/ 0 w 48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78">
                    <a:moveTo>
                      <a:pt x="0" y="0"/>
                    </a:moveTo>
                    <a:lnTo>
                      <a:pt x="48" y="0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87" name="Freeform 77"/>
              <p:cNvSpPr/>
              <p:nvPr/>
            </p:nvSpPr>
            <p:spPr bwMode="auto">
              <a:xfrm>
                <a:off x="5588" y="3450"/>
                <a:ext cx="80" cy="59"/>
              </a:xfrm>
              <a:custGeom>
                <a:avLst/>
                <a:gdLst>
                  <a:gd name="T0" fmla="*/ 0 w 80"/>
                  <a:gd name="T1" fmla="*/ 0 h 59"/>
                  <a:gd name="T2" fmla="*/ 80 w 80"/>
                  <a:gd name="T3" fmla="*/ 0 h 59"/>
                  <a:gd name="T4" fmla="*/ 80 w 80"/>
                  <a:gd name="T5" fmla="*/ 59 h 59"/>
                  <a:gd name="T6" fmla="*/ 0 w 80"/>
                  <a:gd name="T7" fmla="*/ 59 h 59"/>
                  <a:gd name="T8" fmla="*/ 0 w 80"/>
                  <a:gd name="T9" fmla="*/ 0 h 59"/>
                  <a:gd name="T10" fmla="*/ 0 w 80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59">
                    <a:moveTo>
                      <a:pt x="0" y="0"/>
                    </a:moveTo>
                    <a:lnTo>
                      <a:pt x="80" y="0"/>
                    </a:lnTo>
                    <a:lnTo>
                      <a:pt x="80" y="59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88" name="Freeform 78"/>
              <p:cNvSpPr/>
              <p:nvPr/>
            </p:nvSpPr>
            <p:spPr bwMode="auto">
              <a:xfrm>
                <a:off x="5649" y="3337"/>
                <a:ext cx="35" cy="21"/>
              </a:xfrm>
              <a:custGeom>
                <a:avLst/>
                <a:gdLst>
                  <a:gd name="T0" fmla="*/ 0 w 35"/>
                  <a:gd name="T1" fmla="*/ 0 h 21"/>
                  <a:gd name="T2" fmla="*/ 35 w 35"/>
                  <a:gd name="T3" fmla="*/ 0 h 21"/>
                  <a:gd name="T4" fmla="*/ 35 w 35"/>
                  <a:gd name="T5" fmla="*/ 21 h 21"/>
                  <a:gd name="T6" fmla="*/ 0 w 35"/>
                  <a:gd name="T7" fmla="*/ 21 h 21"/>
                  <a:gd name="T8" fmla="*/ 0 w 35"/>
                  <a:gd name="T9" fmla="*/ 0 h 21"/>
                  <a:gd name="T10" fmla="*/ 0 w 35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1">
                    <a:moveTo>
                      <a:pt x="0" y="0"/>
                    </a:moveTo>
                    <a:lnTo>
                      <a:pt x="35" y="0"/>
                    </a:lnTo>
                    <a:lnTo>
                      <a:pt x="35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89" name="Freeform 79"/>
              <p:cNvSpPr/>
              <p:nvPr/>
            </p:nvSpPr>
            <p:spPr bwMode="auto">
              <a:xfrm>
                <a:off x="5791" y="3321"/>
                <a:ext cx="16" cy="110"/>
              </a:xfrm>
              <a:custGeom>
                <a:avLst/>
                <a:gdLst>
                  <a:gd name="T0" fmla="*/ 0 w 16"/>
                  <a:gd name="T1" fmla="*/ 0 h 110"/>
                  <a:gd name="T2" fmla="*/ 16 w 16"/>
                  <a:gd name="T3" fmla="*/ 0 h 110"/>
                  <a:gd name="T4" fmla="*/ 16 w 16"/>
                  <a:gd name="T5" fmla="*/ 110 h 110"/>
                  <a:gd name="T6" fmla="*/ 0 w 16"/>
                  <a:gd name="T7" fmla="*/ 110 h 110"/>
                  <a:gd name="T8" fmla="*/ 0 w 16"/>
                  <a:gd name="T9" fmla="*/ 0 h 110"/>
                  <a:gd name="T10" fmla="*/ 0 w 16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10">
                    <a:moveTo>
                      <a:pt x="0" y="0"/>
                    </a:moveTo>
                    <a:lnTo>
                      <a:pt x="16" y="0"/>
                    </a:lnTo>
                    <a:lnTo>
                      <a:pt x="16" y="110"/>
                    </a:lnTo>
                    <a:lnTo>
                      <a:pt x="0" y="1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90" name="Freeform 80"/>
              <p:cNvSpPr/>
              <p:nvPr/>
            </p:nvSpPr>
            <p:spPr bwMode="auto">
              <a:xfrm>
                <a:off x="5823" y="3321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40 w 40"/>
                  <a:gd name="T3" fmla="*/ 0 h 16"/>
                  <a:gd name="T4" fmla="*/ 40 w 40"/>
                  <a:gd name="T5" fmla="*/ 16 h 16"/>
                  <a:gd name="T6" fmla="*/ 0 w 40"/>
                  <a:gd name="T7" fmla="*/ 16 h 16"/>
                  <a:gd name="T8" fmla="*/ 0 w 40"/>
                  <a:gd name="T9" fmla="*/ 0 h 16"/>
                  <a:gd name="T10" fmla="*/ 0 w 40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40" y="0"/>
                    </a:lnTo>
                    <a:lnTo>
                      <a:pt x="40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91" name="Freeform 81"/>
              <p:cNvSpPr/>
              <p:nvPr/>
            </p:nvSpPr>
            <p:spPr bwMode="auto">
              <a:xfrm>
                <a:off x="5729" y="3275"/>
                <a:ext cx="40" cy="13"/>
              </a:xfrm>
              <a:custGeom>
                <a:avLst/>
                <a:gdLst>
                  <a:gd name="T0" fmla="*/ 40 w 40"/>
                  <a:gd name="T1" fmla="*/ 0 h 13"/>
                  <a:gd name="T2" fmla="*/ 0 w 40"/>
                  <a:gd name="T3" fmla="*/ 0 h 13"/>
                  <a:gd name="T4" fmla="*/ 0 w 40"/>
                  <a:gd name="T5" fmla="*/ 13 h 13"/>
                  <a:gd name="T6" fmla="*/ 40 w 40"/>
                  <a:gd name="T7" fmla="*/ 13 h 13"/>
                  <a:gd name="T8" fmla="*/ 40 w 40"/>
                  <a:gd name="T9" fmla="*/ 0 h 13"/>
                  <a:gd name="T10" fmla="*/ 40 w 40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40" y="0"/>
                    </a:moveTo>
                    <a:lnTo>
                      <a:pt x="0" y="0"/>
                    </a:lnTo>
                    <a:lnTo>
                      <a:pt x="0" y="13"/>
                    </a:lnTo>
                    <a:lnTo>
                      <a:pt x="40" y="13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92" name="Freeform 82"/>
              <p:cNvSpPr/>
              <p:nvPr/>
            </p:nvSpPr>
            <p:spPr bwMode="auto">
              <a:xfrm>
                <a:off x="5916" y="3278"/>
                <a:ext cx="21" cy="16"/>
              </a:xfrm>
              <a:custGeom>
                <a:avLst/>
                <a:gdLst>
                  <a:gd name="T0" fmla="*/ 0 w 21"/>
                  <a:gd name="T1" fmla="*/ 0 h 16"/>
                  <a:gd name="T2" fmla="*/ 21 w 21"/>
                  <a:gd name="T3" fmla="*/ 0 h 16"/>
                  <a:gd name="T4" fmla="*/ 21 w 21"/>
                  <a:gd name="T5" fmla="*/ 16 h 16"/>
                  <a:gd name="T6" fmla="*/ 0 w 21"/>
                  <a:gd name="T7" fmla="*/ 16 h 16"/>
                  <a:gd name="T8" fmla="*/ 0 w 21"/>
                  <a:gd name="T9" fmla="*/ 0 h 16"/>
                  <a:gd name="T10" fmla="*/ 0 w 21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6">
                    <a:moveTo>
                      <a:pt x="0" y="0"/>
                    </a:moveTo>
                    <a:lnTo>
                      <a:pt x="21" y="0"/>
                    </a:lnTo>
                    <a:lnTo>
                      <a:pt x="21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93" name="Freeform 83"/>
              <p:cNvSpPr/>
              <p:nvPr/>
            </p:nvSpPr>
            <p:spPr bwMode="auto">
              <a:xfrm>
                <a:off x="9820" y="3474"/>
                <a:ext cx="163" cy="62"/>
              </a:xfrm>
              <a:custGeom>
                <a:avLst/>
                <a:gdLst>
                  <a:gd name="T0" fmla="*/ 0 w 61"/>
                  <a:gd name="T1" fmla="*/ 0 h 23"/>
                  <a:gd name="T2" fmla="*/ 61 w 61"/>
                  <a:gd name="T3" fmla="*/ 0 h 23"/>
                  <a:gd name="T4" fmla="*/ 61 w 61"/>
                  <a:gd name="T5" fmla="*/ 23 h 23"/>
                  <a:gd name="T6" fmla="*/ 60 w 61"/>
                  <a:gd name="T7" fmla="*/ 23 h 23"/>
                  <a:gd name="T8" fmla="*/ 0 w 61"/>
                  <a:gd name="T9" fmla="*/ 11 h 23"/>
                  <a:gd name="T10" fmla="*/ 0 w 61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23">
                    <a:moveTo>
                      <a:pt x="0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40" y="19"/>
                      <a:pt x="21" y="15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94" name="Freeform 84"/>
              <p:cNvSpPr/>
              <p:nvPr/>
            </p:nvSpPr>
            <p:spPr bwMode="auto">
              <a:xfrm>
                <a:off x="9970" y="3511"/>
                <a:ext cx="146" cy="54"/>
              </a:xfrm>
              <a:custGeom>
                <a:avLst/>
                <a:gdLst>
                  <a:gd name="T0" fmla="*/ 0 w 55"/>
                  <a:gd name="T1" fmla="*/ 0 h 20"/>
                  <a:gd name="T2" fmla="*/ 55 w 55"/>
                  <a:gd name="T3" fmla="*/ 0 h 20"/>
                  <a:gd name="T4" fmla="*/ 55 w 55"/>
                  <a:gd name="T5" fmla="*/ 20 h 20"/>
                  <a:gd name="T6" fmla="*/ 0 w 55"/>
                  <a:gd name="T7" fmla="*/ 8 h 20"/>
                  <a:gd name="T8" fmla="*/ 0 w 55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">
                    <a:moveTo>
                      <a:pt x="0" y="0"/>
                    </a:moveTo>
                    <a:cubicBezTo>
                      <a:pt x="55" y="0"/>
                      <a:pt x="55" y="0"/>
                      <a:pt x="55" y="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37" y="16"/>
                      <a:pt x="19" y="12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95" name="Freeform 85"/>
              <p:cNvSpPr/>
              <p:nvPr/>
            </p:nvSpPr>
            <p:spPr bwMode="auto">
              <a:xfrm>
                <a:off x="9665" y="3178"/>
                <a:ext cx="134" cy="282"/>
              </a:xfrm>
              <a:custGeom>
                <a:avLst/>
                <a:gdLst>
                  <a:gd name="T0" fmla="*/ 0 w 134"/>
                  <a:gd name="T1" fmla="*/ 0 h 282"/>
                  <a:gd name="T2" fmla="*/ 134 w 134"/>
                  <a:gd name="T3" fmla="*/ 0 h 282"/>
                  <a:gd name="T4" fmla="*/ 134 w 134"/>
                  <a:gd name="T5" fmla="*/ 282 h 282"/>
                  <a:gd name="T6" fmla="*/ 0 w 134"/>
                  <a:gd name="T7" fmla="*/ 282 h 282"/>
                  <a:gd name="T8" fmla="*/ 0 w 134"/>
                  <a:gd name="T9" fmla="*/ 0 h 282"/>
                  <a:gd name="T10" fmla="*/ 0 w 134"/>
                  <a:gd name="T11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282">
                    <a:moveTo>
                      <a:pt x="0" y="0"/>
                    </a:moveTo>
                    <a:lnTo>
                      <a:pt x="134" y="0"/>
                    </a:lnTo>
                    <a:lnTo>
                      <a:pt x="134" y="282"/>
                    </a:lnTo>
                    <a:lnTo>
                      <a:pt x="0" y="28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96" name="Freeform 86"/>
              <p:cNvSpPr/>
              <p:nvPr/>
            </p:nvSpPr>
            <p:spPr bwMode="auto">
              <a:xfrm>
                <a:off x="9817" y="3312"/>
                <a:ext cx="115" cy="189"/>
              </a:xfrm>
              <a:custGeom>
                <a:avLst/>
                <a:gdLst>
                  <a:gd name="T0" fmla="*/ 0 w 115"/>
                  <a:gd name="T1" fmla="*/ 0 h 189"/>
                  <a:gd name="T2" fmla="*/ 115 w 115"/>
                  <a:gd name="T3" fmla="*/ 0 h 189"/>
                  <a:gd name="T4" fmla="*/ 115 w 115"/>
                  <a:gd name="T5" fmla="*/ 189 h 189"/>
                  <a:gd name="T6" fmla="*/ 0 w 115"/>
                  <a:gd name="T7" fmla="*/ 189 h 189"/>
                  <a:gd name="T8" fmla="*/ 0 w 115"/>
                  <a:gd name="T9" fmla="*/ 0 h 189"/>
                  <a:gd name="T10" fmla="*/ 0 w 115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189">
                    <a:moveTo>
                      <a:pt x="0" y="0"/>
                    </a:moveTo>
                    <a:lnTo>
                      <a:pt x="115" y="0"/>
                    </a:lnTo>
                    <a:lnTo>
                      <a:pt x="115" y="189"/>
                    </a:lnTo>
                    <a:lnTo>
                      <a:pt x="0" y="18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97" name="Freeform 87"/>
              <p:cNvSpPr/>
              <p:nvPr/>
            </p:nvSpPr>
            <p:spPr bwMode="auto">
              <a:xfrm>
                <a:off x="9911" y="3450"/>
                <a:ext cx="112" cy="64"/>
              </a:xfrm>
              <a:custGeom>
                <a:avLst/>
                <a:gdLst>
                  <a:gd name="T0" fmla="*/ 0 w 112"/>
                  <a:gd name="T1" fmla="*/ 0 h 64"/>
                  <a:gd name="T2" fmla="*/ 112 w 112"/>
                  <a:gd name="T3" fmla="*/ 0 h 64"/>
                  <a:gd name="T4" fmla="*/ 112 w 112"/>
                  <a:gd name="T5" fmla="*/ 64 h 64"/>
                  <a:gd name="T6" fmla="*/ 0 w 112"/>
                  <a:gd name="T7" fmla="*/ 64 h 64"/>
                  <a:gd name="T8" fmla="*/ 0 w 112"/>
                  <a:gd name="T9" fmla="*/ 0 h 64"/>
                  <a:gd name="T10" fmla="*/ 0 w 11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64">
                    <a:moveTo>
                      <a:pt x="0" y="0"/>
                    </a:moveTo>
                    <a:lnTo>
                      <a:pt x="112" y="0"/>
                    </a:lnTo>
                    <a:lnTo>
                      <a:pt x="112" y="6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98" name="Freeform 88"/>
              <p:cNvSpPr/>
              <p:nvPr/>
            </p:nvSpPr>
            <p:spPr bwMode="auto">
              <a:xfrm>
                <a:off x="9978" y="3374"/>
                <a:ext cx="104" cy="167"/>
              </a:xfrm>
              <a:custGeom>
                <a:avLst/>
                <a:gdLst>
                  <a:gd name="T0" fmla="*/ 0 w 39"/>
                  <a:gd name="T1" fmla="*/ 0 h 62"/>
                  <a:gd name="T2" fmla="*/ 39 w 39"/>
                  <a:gd name="T3" fmla="*/ 0 h 62"/>
                  <a:gd name="T4" fmla="*/ 39 w 39"/>
                  <a:gd name="T5" fmla="*/ 62 h 62"/>
                  <a:gd name="T6" fmla="*/ 13 w 39"/>
                  <a:gd name="T7" fmla="*/ 62 h 62"/>
                  <a:gd name="T8" fmla="*/ 0 w 39"/>
                  <a:gd name="T9" fmla="*/ 60 h 62"/>
                  <a:gd name="T10" fmla="*/ 0 w 39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62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9" y="62"/>
                      <a:pt x="4" y="61"/>
                      <a:pt x="0" y="6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99" name="Freeform 89"/>
              <p:cNvSpPr/>
              <p:nvPr/>
            </p:nvSpPr>
            <p:spPr bwMode="auto">
              <a:xfrm>
                <a:off x="10106" y="3536"/>
                <a:ext cx="34" cy="35"/>
              </a:xfrm>
              <a:custGeom>
                <a:avLst/>
                <a:gdLst>
                  <a:gd name="T0" fmla="*/ 0 w 13"/>
                  <a:gd name="T1" fmla="*/ 0 h 13"/>
                  <a:gd name="T2" fmla="*/ 13 w 13"/>
                  <a:gd name="T3" fmla="*/ 0 h 13"/>
                  <a:gd name="T4" fmla="*/ 13 w 13"/>
                  <a:gd name="T5" fmla="*/ 13 h 13"/>
                  <a:gd name="T6" fmla="*/ 0 w 13"/>
                  <a:gd name="T7" fmla="*/ 10 h 13"/>
                  <a:gd name="T8" fmla="*/ 0 w 1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9" y="12"/>
                      <a:pt x="5" y="11"/>
                      <a:pt x="0" y="1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00" name="Freeform 90"/>
              <p:cNvSpPr/>
              <p:nvPr/>
            </p:nvSpPr>
            <p:spPr bwMode="auto">
              <a:xfrm>
                <a:off x="9636" y="3377"/>
                <a:ext cx="40" cy="40"/>
              </a:xfrm>
              <a:custGeom>
                <a:avLst/>
                <a:gdLst>
                  <a:gd name="T0" fmla="*/ 0 w 40"/>
                  <a:gd name="T1" fmla="*/ 0 h 40"/>
                  <a:gd name="T2" fmla="*/ 40 w 40"/>
                  <a:gd name="T3" fmla="*/ 0 h 40"/>
                  <a:gd name="T4" fmla="*/ 40 w 40"/>
                  <a:gd name="T5" fmla="*/ 40 h 40"/>
                  <a:gd name="T6" fmla="*/ 0 w 40"/>
                  <a:gd name="T7" fmla="*/ 40 h 40"/>
                  <a:gd name="T8" fmla="*/ 0 w 40"/>
                  <a:gd name="T9" fmla="*/ 0 h 40"/>
                  <a:gd name="T10" fmla="*/ 0 w 4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0">
                    <a:moveTo>
                      <a:pt x="0" y="0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01" name="Freeform 91"/>
              <p:cNvSpPr/>
              <p:nvPr/>
            </p:nvSpPr>
            <p:spPr bwMode="auto">
              <a:xfrm>
                <a:off x="9775" y="3364"/>
                <a:ext cx="34" cy="56"/>
              </a:xfrm>
              <a:custGeom>
                <a:avLst/>
                <a:gdLst>
                  <a:gd name="T0" fmla="*/ 0 w 34"/>
                  <a:gd name="T1" fmla="*/ 0 h 56"/>
                  <a:gd name="T2" fmla="*/ 34 w 34"/>
                  <a:gd name="T3" fmla="*/ 0 h 56"/>
                  <a:gd name="T4" fmla="*/ 34 w 34"/>
                  <a:gd name="T5" fmla="*/ 56 h 56"/>
                  <a:gd name="T6" fmla="*/ 0 w 34"/>
                  <a:gd name="T7" fmla="*/ 56 h 56"/>
                  <a:gd name="T8" fmla="*/ 0 w 34"/>
                  <a:gd name="T9" fmla="*/ 0 h 56"/>
                  <a:gd name="T10" fmla="*/ 0 w 34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56">
                    <a:moveTo>
                      <a:pt x="0" y="0"/>
                    </a:moveTo>
                    <a:lnTo>
                      <a:pt x="34" y="0"/>
                    </a:lnTo>
                    <a:lnTo>
                      <a:pt x="34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02" name="Freeform 92"/>
              <p:cNvSpPr/>
              <p:nvPr/>
            </p:nvSpPr>
            <p:spPr bwMode="auto">
              <a:xfrm>
                <a:off x="9799" y="3382"/>
                <a:ext cx="29" cy="35"/>
              </a:xfrm>
              <a:custGeom>
                <a:avLst/>
                <a:gdLst>
                  <a:gd name="T0" fmla="*/ 0 w 29"/>
                  <a:gd name="T1" fmla="*/ 0 h 35"/>
                  <a:gd name="T2" fmla="*/ 29 w 29"/>
                  <a:gd name="T3" fmla="*/ 0 h 35"/>
                  <a:gd name="T4" fmla="*/ 29 w 29"/>
                  <a:gd name="T5" fmla="*/ 35 h 35"/>
                  <a:gd name="T6" fmla="*/ 0 w 29"/>
                  <a:gd name="T7" fmla="*/ 35 h 35"/>
                  <a:gd name="T8" fmla="*/ 0 w 29"/>
                  <a:gd name="T9" fmla="*/ 0 h 35"/>
                  <a:gd name="T10" fmla="*/ 0 w 29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5">
                    <a:moveTo>
                      <a:pt x="0" y="0"/>
                    </a:moveTo>
                    <a:lnTo>
                      <a:pt x="29" y="0"/>
                    </a:lnTo>
                    <a:lnTo>
                      <a:pt x="29" y="35"/>
                    </a:lnTo>
                    <a:lnTo>
                      <a:pt x="0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03" name="Freeform 93"/>
              <p:cNvSpPr/>
              <p:nvPr/>
            </p:nvSpPr>
            <p:spPr bwMode="auto">
              <a:xfrm>
                <a:off x="9671" y="3173"/>
                <a:ext cx="72" cy="21"/>
              </a:xfrm>
              <a:custGeom>
                <a:avLst/>
                <a:gdLst>
                  <a:gd name="T0" fmla="*/ 0 w 72"/>
                  <a:gd name="T1" fmla="*/ 0 h 21"/>
                  <a:gd name="T2" fmla="*/ 72 w 72"/>
                  <a:gd name="T3" fmla="*/ 0 h 21"/>
                  <a:gd name="T4" fmla="*/ 72 w 72"/>
                  <a:gd name="T5" fmla="*/ 21 h 21"/>
                  <a:gd name="T6" fmla="*/ 0 w 72"/>
                  <a:gd name="T7" fmla="*/ 21 h 21"/>
                  <a:gd name="T8" fmla="*/ 0 w 72"/>
                  <a:gd name="T9" fmla="*/ 0 h 21"/>
                  <a:gd name="T10" fmla="*/ 0 w 7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21">
                    <a:moveTo>
                      <a:pt x="0" y="0"/>
                    </a:moveTo>
                    <a:lnTo>
                      <a:pt x="72" y="0"/>
                    </a:lnTo>
                    <a:lnTo>
                      <a:pt x="72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04" name="Freeform 94"/>
              <p:cNvSpPr/>
              <p:nvPr/>
            </p:nvSpPr>
            <p:spPr bwMode="auto">
              <a:xfrm>
                <a:off x="9681" y="3167"/>
                <a:ext cx="22" cy="6"/>
              </a:xfrm>
              <a:custGeom>
                <a:avLst/>
                <a:gdLst>
                  <a:gd name="T0" fmla="*/ 0 w 22"/>
                  <a:gd name="T1" fmla="*/ 0 h 6"/>
                  <a:gd name="T2" fmla="*/ 22 w 22"/>
                  <a:gd name="T3" fmla="*/ 0 h 6"/>
                  <a:gd name="T4" fmla="*/ 22 w 22"/>
                  <a:gd name="T5" fmla="*/ 6 h 6"/>
                  <a:gd name="T6" fmla="*/ 0 w 22"/>
                  <a:gd name="T7" fmla="*/ 6 h 6"/>
                  <a:gd name="T8" fmla="*/ 0 w 22"/>
                  <a:gd name="T9" fmla="*/ 0 h 6"/>
                  <a:gd name="T10" fmla="*/ 0 w 2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6">
                    <a:moveTo>
                      <a:pt x="0" y="0"/>
                    </a:moveTo>
                    <a:lnTo>
                      <a:pt x="22" y="0"/>
                    </a:lnTo>
                    <a:lnTo>
                      <a:pt x="22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05" name="Freeform 95"/>
              <p:cNvSpPr/>
              <p:nvPr/>
            </p:nvSpPr>
            <p:spPr bwMode="auto">
              <a:xfrm>
                <a:off x="9695" y="3162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0 h 5"/>
                  <a:gd name="T4" fmla="*/ 2 w 2"/>
                  <a:gd name="T5" fmla="*/ 5 h 5"/>
                  <a:gd name="T6" fmla="*/ 0 w 2"/>
                  <a:gd name="T7" fmla="*/ 5 h 5"/>
                  <a:gd name="T8" fmla="*/ 0 w 2"/>
                  <a:gd name="T9" fmla="*/ 0 h 5"/>
                  <a:gd name="T10" fmla="*/ 0 w 2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0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06" name="Freeform 96"/>
              <p:cNvSpPr/>
              <p:nvPr/>
            </p:nvSpPr>
            <p:spPr bwMode="auto">
              <a:xfrm>
                <a:off x="9745" y="3170"/>
                <a:ext cx="3" cy="11"/>
              </a:xfrm>
              <a:custGeom>
                <a:avLst/>
                <a:gdLst>
                  <a:gd name="T0" fmla="*/ 0 w 3"/>
                  <a:gd name="T1" fmla="*/ 0 h 11"/>
                  <a:gd name="T2" fmla="*/ 3 w 3"/>
                  <a:gd name="T3" fmla="*/ 0 h 11"/>
                  <a:gd name="T4" fmla="*/ 3 w 3"/>
                  <a:gd name="T5" fmla="*/ 11 h 11"/>
                  <a:gd name="T6" fmla="*/ 0 w 3"/>
                  <a:gd name="T7" fmla="*/ 11 h 11"/>
                  <a:gd name="T8" fmla="*/ 0 w 3"/>
                  <a:gd name="T9" fmla="*/ 0 h 11"/>
                  <a:gd name="T10" fmla="*/ 0 w 3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1">
                    <a:moveTo>
                      <a:pt x="0" y="0"/>
                    </a:moveTo>
                    <a:lnTo>
                      <a:pt x="3" y="0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07" name="Freeform 97"/>
              <p:cNvSpPr/>
              <p:nvPr/>
            </p:nvSpPr>
            <p:spPr bwMode="auto">
              <a:xfrm>
                <a:off x="9743" y="3175"/>
                <a:ext cx="16" cy="6"/>
              </a:xfrm>
              <a:custGeom>
                <a:avLst/>
                <a:gdLst>
                  <a:gd name="T0" fmla="*/ 0 w 16"/>
                  <a:gd name="T1" fmla="*/ 0 h 6"/>
                  <a:gd name="T2" fmla="*/ 16 w 16"/>
                  <a:gd name="T3" fmla="*/ 0 h 6"/>
                  <a:gd name="T4" fmla="*/ 16 w 16"/>
                  <a:gd name="T5" fmla="*/ 6 h 6"/>
                  <a:gd name="T6" fmla="*/ 0 w 16"/>
                  <a:gd name="T7" fmla="*/ 6 h 6"/>
                  <a:gd name="T8" fmla="*/ 0 w 16"/>
                  <a:gd name="T9" fmla="*/ 0 h 6"/>
                  <a:gd name="T10" fmla="*/ 0 w 1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6">
                    <a:moveTo>
                      <a:pt x="0" y="0"/>
                    </a:moveTo>
                    <a:lnTo>
                      <a:pt x="16" y="0"/>
                    </a:lnTo>
                    <a:lnTo>
                      <a:pt x="16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08" name="Freeform 98"/>
              <p:cNvSpPr/>
              <p:nvPr/>
            </p:nvSpPr>
            <p:spPr bwMode="auto">
              <a:xfrm>
                <a:off x="9831" y="3310"/>
                <a:ext cx="29" cy="11"/>
              </a:xfrm>
              <a:custGeom>
                <a:avLst/>
                <a:gdLst>
                  <a:gd name="T0" fmla="*/ 0 w 29"/>
                  <a:gd name="T1" fmla="*/ 0 h 11"/>
                  <a:gd name="T2" fmla="*/ 29 w 29"/>
                  <a:gd name="T3" fmla="*/ 0 h 11"/>
                  <a:gd name="T4" fmla="*/ 29 w 29"/>
                  <a:gd name="T5" fmla="*/ 11 h 11"/>
                  <a:gd name="T6" fmla="*/ 0 w 29"/>
                  <a:gd name="T7" fmla="*/ 11 h 11"/>
                  <a:gd name="T8" fmla="*/ 0 w 29"/>
                  <a:gd name="T9" fmla="*/ 0 h 11"/>
                  <a:gd name="T10" fmla="*/ 0 w 29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11">
                    <a:moveTo>
                      <a:pt x="0" y="0"/>
                    </a:moveTo>
                    <a:lnTo>
                      <a:pt x="29" y="0"/>
                    </a:lnTo>
                    <a:lnTo>
                      <a:pt x="29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09" name="Freeform 99"/>
              <p:cNvSpPr/>
              <p:nvPr/>
            </p:nvSpPr>
            <p:spPr bwMode="auto">
              <a:xfrm>
                <a:off x="9847" y="3307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  <a:gd name="T8" fmla="*/ 0 w 8"/>
                  <a:gd name="T9" fmla="*/ 0 h 8"/>
                  <a:gd name="T10" fmla="*/ 0 w 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10" name="Freeform 100"/>
              <p:cNvSpPr/>
              <p:nvPr/>
            </p:nvSpPr>
            <p:spPr bwMode="auto">
              <a:xfrm>
                <a:off x="9874" y="3310"/>
                <a:ext cx="48" cy="13"/>
              </a:xfrm>
              <a:custGeom>
                <a:avLst/>
                <a:gdLst>
                  <a:gd name="T0" fmla="*/ 0 w 48"/>
                  <a:gd name="T1" fmla="*/ 0 h 13"/>
                  <a:gd name="T2" fmla="*/ 48 w 48"/>
                  <a:gd name="T3" fmla="*/ 0 h 13"/>
                  <a:gd name="T4" fmla="*/ 48 w 48"/>
                  <a:gd name="T5" fmla="*/ 13 h 13"/>
                  <a:gd name="T6" fmla="*/ 0 w 48"/>
                  <a:gd name="T7" fmla="*/ 13 h 13"/>
                  <a:gd name="T8" fmla="*/ 0 w 48"/>
                  <a:gd name="T9" fmla="*/ 0 h 13"/>
                  <a:gd name="T10" fmla="*/ 0 w 48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13">
                    <a:moveTo>
                      <a:pt x="0" y="0"/>
                    </a:moveTo>
                    <a:lnTo>
                      <a:pt x="48" y="0"/>
                    </a:lnTo>
                    <a:lnTo>
                      <a:pt x="48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11" name="Freeform 101"/>
              <p:cNvSpPr/>
              <p:nvPr/>
            </p:nvSpPr>
            <p:spPr bwMode="auto">
              <a:xfrm>
                <a:off x="9940" y="3444"/>
                <a:ext cx="16" cy="11"/>
              </a:xfrm>
              <a:custGeom>
                <a:avLst/>
                <a:gdLst>
                  <a:gd name="T0" fmla="*/ 0 w 16"/>
                  <a:gd name="T1" fmla="*/ 0 h 11"/>
                  <a:gd name="T2" fmla="*/ 16 w 16"/>
                  <a:gd name="T3" fmla="*/ 0 h 11"/>
                  <a:gd name="T4" fmla="*/ 16 w 16"/>
                  <a:gd name="T5" fmla="*/ 11 h 11"/>
                  <a:gd name="T6" fmla="*/ 0 w 16"/>
                  <a:gd name="T7" fmla="*/ 11 h 11"/>
                  <a:gd name="T8" fmla="*/ 0 w 16"/>
                  <a:gd name="T9" fmla="*/ 0 h 11"/>
                  <a:gd name="T10" fmla="*/ 0 w 16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1">
                    <a:moveTo>
                      <a:pt x="0" y="0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12" name="Freeform 102"/>
              <p:cNvSpPr/>
              <p:nvPr/>
            </p:nvSpPr>
            <p:spPr bwMode="auto">
              <a:xfrm>
                <a:off x="9948" y="3439"/>
                <a:ext cx="22" cy="16"/>
              </a:xfrm>
              <a:custGeom>
                <a:avLst/>
                <a:gdLst>
                  <a:gd name="T0" fmla="*/ 0 w 22"/>
                  <a:gd name="T1" fmla="*/ 0 h 16"/>
                  <a:gd name="T2" fmla="*/ 22 w 22"/>
                  <a:gd name="T3" fmla="*/ 0 h 16"/>
                  <a:gd name="T4" fmla="*/ 22 w 22"/>
                  <a:gd name="T5" fmla="*/ 16 h 16"/>
                  <a:gd name="T6" fmla="*/ 0 w 22"/>
                  <a:gd name="T7" fmla="*/ 16 h 16"/>
                  <a:gd name="T8" fmla="*/ 0 w 22"/>
                  <a:gd name="T9" fmla="*/ 0 h 16"/>
                  <a:gd name="T10" fmla="*/ 0 w 22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0" y="0"/>
                    </a:moveTo>
                    <a:lnTo>
                      <a:pt x="22" y="0"/>
                    </a:lnTo>
                    <a:lnTo>
                      <a:pt x="22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13" name="Freeform 103"/>
              <p:cNvSpPr/>
              <p:nvPr/>
            </p:nvSpPr>
            <p:spPr bwMode="auto">
              <a:xfrm>
                <a:off x="9986" y="3372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8 h 8"/>
                  <a:gd name="T8" fmla="*/ 0 w 24"/>
                  <a:gd name="T9" fmla="*/ 0 h 8"/>
                  <a:gd name="T10" fmla="*/ 0 w 24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14" name="Freeform 104"/>
              <p:cNvSpPr/>
              <p:nvPr/>
            </p:nvSpPr>
            <p:spPr bwMode="auto">
              <a:xfrm>
                <a:off x="10015" y="3372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8 h 8"/>
                  <a:gd name="T8" fmla="*/ 0 w 24"/>
                  <a:gd name="T9" fmla="*/ 0 h 8"/>
                  <a:gd name="T10" fmla="*/ 0 w 24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15" name="Freeform 105"/>
              <p:cNvSpPr/>
              <p:nvPr/>
            </p:nvSpPr>
            <p:spPr bwMode="auto">
              <a:xfrm>
                <a:off x="10031" y="3369"/>
                <a:ext cx="21" cy="11"/>
              </a:xfrm>
              <a:custGeom>
                <a:avLst/>
                <a:gdLst>
                  <a:gd name="T0" fmla="*/ 0 w 21"/>
                  <a:gd name="T1" fmla="*/ 0 h 11"/>
                  <a:gd name="T2" fmla="*/ 21 w 21"/>
                  <a:gd name="T3" fmla="*/ 0 h 11"/>
                  <a:gd name="T4" fmla="*/ 21 w 21"/>
                  <a:gd name="T5" fmla="*/ 11 h 11"/>
                  <a:gd name="T6" fmla="*/ 0 w 21"/>
                  <a:gd name="T7" fmla="*/ 11 h 11"/>
                  <a:gd name="T8" fmla="*/ 0 w 21"/>
                  <a:gd name="T9" fmla="*/ 0 h 11"/>
                  <a:gd name="T10" fmla="*/ 0 w 21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1">
                    <a:moveTo>
                      <a:pt x="0" y="0"/>
                    </a:moveTo>
                    <a:lnTo>
                      <a:pt x="21" y="0"/>
                    </a:lnTo>
                    <a:lnTo>
                      <a:pt x="21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16" name="Freeform 106"/>
              <p:cNvSpPr/>
              <p:nvPr/>
            </p:nvSpPr>
            <p:spPr bwMode="auto">
              <a:xfrm>
                <a:off x="10090" y="3506"/>
                <a:ext cx="18" cy="11"/>
              </a:xfrm>
              <a:custGeom>
                <a:avLst/>
                <a:gdLst>
                  <a:gd name="T0" fmla="*/ 18 w 18"/>
                  <a:gd name="T1" fmla="*/ 0 h 11"/>
                  <a:gd name="T2" fmla="*/ 0 w 18"/>
                  <a:gd name="T3" fmla="*/ 0 h 11"/>
                  <a:gd name="T4" fmla="*/ 0 w 18"/>
                  <a:gd name="T5" fmla="*/ 11 h 11"/>
                  <a:gd name="T6" fmla="*/ 18 w 18"/>
                  <a:gd name="T7" fmla="*/ 11 h 11"/>
                  <a:gd name="T8" fmla="*/ 18 w 18"/>
                  <a:gd name="T9" fmla="*/ 0 h 11"/>
                  <a:gd name="T10" fmla="*/ 18 w 1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1">
                    <a:moveTo>
                      <a:pt x="18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18" y="1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17" name="Freeform 107"/>
              <p:cNvSpPr/>
              <p:nvPr/>
            </p:nvSpPr>
            <p:spPr bwMode="auto">
              <a:xfrm>
                <a:off x="9628" y="3294"/>
                <a:ext cx="64" cy="99"/>
              </a:xfrm>
              <a:custGeom>
                <a:avLst/>
                <a:gdLst>
                  <a:gd name="T0" fmla="*/ 0 w 64"/>
                  <a:gd name="T1" fmla="*/ 0 h 99"/>
                  <a:gd name="T2" fmla="*/ 64 w 64"/>
                  <a:gd name="T3" fmla="*/ 0 h 99"/>
                  <a:gd name="T4" fmla="*/ 64 w 64"/>
                  <a:gd name="T5" fmla="*/ 99 h 99"/>
                  <a:gd name="T6" fmla="*/ 0 w 64"/>
                  <a:gd name="T7" fmla="*/ 99 h 99"/>
                  <a:gd name="T8" fmla="*/ 0 w 64"/>
                  <a:gd name="T9" fmla="*/ 0 h 99"/>
                  <a:gd name="T10" fmla="*/ 0 w 64"/>
                  <a:gd name="T1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99">
                    <a:moveTo>
                      <a:pt x="0" y="0"/>
                    </a:moveTo>
                    <a:lnTo>
                      <a:pt x="64" y="0"/>
                    </a:lnTo>
                    <a:lnTo>
                      <a:pt x="64" y="99"/>
                    </a:lnTo>
                    <a:lnTo>
                      <a:pt x="0" y="9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18" name="Freeform 108"/>
              <p:cNvSpPr/>
              <p:nvPr/>
            </p:nvSpPr>
            <p:spPr bwMode="auto">
              <a:xfrm>
                <a:off x="9761" y="3412"/>
                <a:ext cx="102" cy="78"/>
              </a:xfrm>
              <a:custGeom>
                <a:avLst/>
                <a:gdLst>
                  <a:gd name="T0" fmla="*/ 0 w 102"/>
                  <a:gd name="T1" fmla="*/ 0 h 78"/>
                  <a:gd name="T2" fmla="*/ 102 w 102"/>
                  <a:gd name="T3" fmla="*/ 0 h 78"/>
                  <a:gd name="T4" fmla="*/ 102 w 102"/>
                  <a:gd name="T5" fmla="*/ 78 h 78"/>
                  <a:gd name="T6" fmla="*/ 0 w 102"/>
                  <a:gd name="T7" fmla="*/ 78 h 78"/>
                  <a:gd name="T8" fmla="*/ 0 w 102"/>
                  <a:gd name="T9" fmla="*/ 0 h 78"/>
                  <a:gd name="T10" fmla="*/ 0 w 102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78">
                    <a:moveTo>
                      <a:pt x="0" y="0"/>
                    </a:moveTo>
                    <a:lnTo>
                      <a:pt x="102" y="0"/>
                    </a:lnTo>
                    <a:lnTo>
                      <a:pt x="102" y="78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19" name="Freeform 109"/>
              <p:cNvSpPr/>
              <p:nvPr/>
            </p:nvSpPr>
            <p:spPr bwMode="auto">
              <a:xfrm>
                <a:off x="8171" y="3108"/>
                <a:ext cx="83" cy="81"/>
              </a:xfrm>
              <a:custGeom>
                <a:avLst/>
                <a:gdLst>
                  <a:gd name="T0" fmla="*/ 0 w 83"/>
                  <a:gd name="T1" fmla="*/ 0 h 81"/>
                  <a:gd name="T2" fmla="*/ 83 w 83"/>
                  <a:gd name="T3" fmla="*/ 0 h 81"/>
                  <a:gd name="T4" fmla="*/ 83 w 83"/>
                  <a:gd name="T5" fmla="*/ 81 h 81"/>
                  <a:gd name="T6" fmla="*/ 0 w 83"/>
                  <a:gd name="T7" fmla="*/ 81 h 81"/>
                  <a:gd name="T8" fmla="*/ 0 w 83"/>
                  <a:gd name="T9" fmla="*/ 0 h 81"/>
                  <a:gd name="T10" fmla="*/ 0 w 83"/>
                  <a:gd name="T1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81">
                    <a:moveTo>
                      <a:pt x="0" y="0"/>
                    </a:moveTo>
                    <a:lnTo>
                      <a:pt x="83" y="0"/>
                    </a:lnTo>
                    <a:lnTo>
                      <a:pt x="83" y="81"/>
                    </a:lnTo>
                    <a:lnTo>
                      <a:pt x="0" y="8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20" name="Freeform 110"/>
              <p:cNvSpPr/>
              <p:nvPr/>
            </p:nvSpPr>
            <p:spPr bwMode="auto">
              <a:xfrm>
                <a:off x="8206" y="3103"/>
                <a:ext cx="34" cy="16"/>
              </a:xfrm>
              <a:custGeom>
                <a:avLst/>
                <a:gdLst>
                  <a:gd name="T0" fmla="*/ 34 w 34"/>
                  <a:gd name="T1" fmla="*/ 0 h 16"/>
                  <a:gd name="T2" fmla="*/ 0 w 34"/>
                  <a:gd name="T3" fmla="*/ 0 h 16"/>
                  <a:gd name="T4" fmla="*/ 0 w 34"/>
                  <a:gd name="T5" fmla="*/ 16 h 16"/>
                  <a:gd name="T6" fmla="*/ 34 w 34"/>
                  <a:gd name="T7" fmla="*/ 16 h 16"/>
                  <a:gd name="T8" fmla="*/ 34 w 34"/>
                  <a:gd name="T9" fmla="*/ 0 h 16"/>
                  <a:gd name="T10" fmla="*/ 34 w 34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16">
                    <a:moveTo>
                      <a:pt x="34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34" y="16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21" name="Freeform 111"/>
              <p:cNvSpPr/>
              <p:nvPr/>
            </p:nvSpPr>
            <p:spPr bwMode="auto">
              <a:xfrm>
                <a:off x="8587" y="3049"/>
                <a:ext cx="86" cy="253"/>
              </a:xfrm>
              <a:custGeom>
                <a:avLst/>
                <a:gdLst>
                  <a:gd name="T0" fmla="*/ 0 w 86"/>
                  <a:gd name="T1" fmla="*/ 0 h 253"/>
                  <a:gd name="T2" fmla="*/ 86 w 86"/>
                  <a:gd name="T3" fmla="*/ 0 h 253"/>
                  <a:gd name="T4" fmla="*/ 86 w 86"/>
                  <a:gd name="T5" fmla="*/ 253 h 253"/>
                  <a:gd name="T6" fmla="*/ 0 w 86"/>
                  <a:gd name="T7" fmla="*/ 253 h 253"/>
                  <a:gd name="T8" fmla="*/ 0 w 86"/>
                  <a:gd name="T9" fmla="*/ 0 h 253"/>
                  <a:gd name="T10" fmla="*/ 0 w 86"/>
                  <a:gd name="T11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53">
                    <a:moveTo>
                      <a:pt x="0" y="0"/>
                    </a:moveTo>
                    <a:lnTo>
                      <a:pt x="86" y="0"/>
                    </a:lnTo>
                    <a:lnTo>
                      <a:pt x="86" y="253"/>
                    </a:lnTo>
                    <a:lnTo>
                      <a:pt x="0" y="25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22" name="Freeform 112"/>
              <p:cNvSpPr/>
              <p:nvPr/>
            </p:nvSpPr>
            <p:spPr bwMode="auto">
              <a:xfrm>
                <a:off x="8726" y="3062"/>
                <a:ext cx="43" cy="62"/>
              </a:xfrm>
              <a:custGeom>
                <a:avLst/>
                <a:gdLst>
                  <a:gd name="T0" fmla="*/ 0 w 43"/>
                  <a:gd name="T1" fmla="*/ 0 h 62"/>
                  <a:gd name="T2" fmla="*/ 43 w 43"/>
                  <a:gd name="T3" fmla="*/ 0 h 62"/>
                  <a:gd name="T4" fmla="*/ 43 w 43"/>
                  <a:gd name="T5" fmla="*/ 62 h 62"/>
                  <a:gd name="T6" fmla="*/ 0 w 43"/>
                  <a:gd name="T7" fmla="*/ 62 h 62"/>
                  <a:gd name="T8" fmla="*/ 0 w 43"/>
                  <a:gd name="T9" fmla="*/ 0 h 62"/>
                  <a:gd name="T10" fmla="*/ 0 w 43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2">
                    <a:moveTo>
                      <a:pt x="0" y="0"/>
                    </a:moveTo>
                    <a:lnTo>
                      <a:pt x="43" y="0"/>
                    </a:lnTo>
                    <a:lnTo>
                      <a:pt x="43" y="62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23" name="Freeform 113"/>
              <p:cNvSpPr/>
              <p:nvPr/>
            </p:nvSpPr>
            <p:spPr bwMode="auto">
              <a:xfrm>
                <a:off x="8622" y="3044"/>
                <a:ext cx="32" cy="13"/>
              </a:xfrm>
              <a:custGeom>
                <a:avLst/>
                <a:gdLst>
                  <a:gd name="T0" fmla="*/ 32 w 32"/>
                  <a:gd name="T1" fmla="*/ 0 h 13"/>
                  <a:gd name="T2" fmla="*/ 0 w 32"/>
                  <a:gd name="T3" fmla="*/ 0 h 13"/>
                  <a:gd name="T4" fmla="*/ 0 w 32"/>
                  <a:gd name="T5" fmla="*/ 13 h 13"/>
                  <a:gd name="T6" fmla="*/ 32 w 32"/>
                  <a:gd name="T7" fmla="*/ 13 h 13"/>
                  <a:gd name="T8" fmla="*/ 32 w 32"/>
                  <a:gd name="T9" fmla="*/ 0 h 13"/>
                  <a:gd name="T10" fmla="*/ 32 w 3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3">
                    <a:moveTo>
                      <a:pt x="32" y="0"/>
                    </a:moveTo>
                    <a:lnTo>
                      <a:pt x="0" y="0"/>
                    </a:lnTo>
                    <a:lnTo>
                      <a:pt x="0" y="13"/>
                    </a:lnTo>
                    <a:lnTo>
                      <a:pt x="32" y="13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24" name="Freeform 114"/>
              <p:cNvSpPr/>
              <p:nvPr/>
            </p:nvSpPr>
            <p:spPr bwMode="auto">
              <a:xfrm>
                <a:off x="8387" y="3148"/>
                <a:ext cx="91" cy="138"/>
              </a:xfrm>
              <a:custGeom>
                <a:avLst/>
                <a:gdLst>
                  <a:gd name="T0" fmla="*/ 0 w 91"/>
                  <a:gd name="T1" fmla="*/ 0 h 138"/>
                  <a:gd name="T2" fmla="*/ 91 w 91"/>
                  <a:gd name="T3" fmla="*/ 0 h 138"/>
                  <a:gd name="T4" fmla="*/ 91 w 91"/>
                  <a:gd name="T5" fmla="*/ 138 h 138"/>
                  <a:gd name="T6" fmla="*/ 0 w 91"/>
                  <a:gd name="T7" fmla="*/ 138 h 138"/>
                  <a:gd name="T8" fmla="*/ 0 w 91"/>
                  <a:gd name="T9" fmla="*/ 0 h 138"/>
                  <a:gd name="T10" fmla="*/ 0 w 91"/>
                  <a:gd name="T11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138">
                    <a:moveTo>
                      <a:pt x="0" y="0"/>
                    </a:moveTo>
                    <a:lnTo>
                      <a:pt x="91" y="0"/>
                    </a:lnTo>
                    <a:lnTo>
                      <a:pt x="91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25" name="Freeform 115"/>
              <p:cNvSpPr/>
              <p:nvPr/>
            </p:nvSpPr>
            <p:spPr bwMode="auto">
              <a:xfrm>
                <a:off x="9070" y="3068"/>
                <a:ext cx="86" cy="29"/>
              </a:xfrm>
              <a:custGeom>
                <a:avLst/>
                <a:gdLst>
                  <a:gd name="T0" fmla="*/ 0 w 86"/>
                  <a:gd name="T1" fmla="*/ 0 h 29"/>
                  <a:gd name="T2" fmla="*/ 86 w 86"/>
                  <a:gd name="T3" fmla="*/ 0 h 29"/>
                  <a:gd name="T4" fmla="*/ 86 w 86"/>
                  <a:gd name="T5" fmla="*/ 29 h 29"/>
                  <a:gd name="T6" fmla="*/ 0 w 86"/>
                  <a:gd name="T7" fmla="*/ 29 h 29"/>
                  <a:gd name="T8" fmla="*/ 0 w 86"/>
                  <a:gd name="T9" fmla="*/ 0 h 29"/>
                  <a:gd name="T10" fmla="*/ 0 w 86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29">
                    <a:moveTo>
                      <a:pt x="0" y="0"/>
                    </a:moveTo>
                    <a:lnTo>
                      <a:pt x="86" y="0"/>
                    </a:lnTo>
                    <a:lnTo>
                      <a:pt x="86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26" name="Freeform 116"/>
              <p:cNvSpPr/>
              <p:nvPr/>
            </p:nvSpPr>
            <p:spPr bwMode="auto">
              <a:xfrm>
                <a:off x="8262" y="2904"/>
                <a:ext cx="141" cy="414"/>
              </a:xfrm>
              <a:custGeom>
                <a:avLst/>
                <a:gdLst>
                  <a:gd name="T0" fmla="*/ 141 w 141"/>
                  <a:gd name="T1" fmla="*/ 0 h 414"/>
                  <a:gd name="T2" fmla="*/ 0 w 141"/>
                  <a:gd name="T3" fmla="*/ 0 h 414"/>
                  <a:gd name="T4" fmla="*/ 0 w 141"/>
                  <a:gd name="T5" fmla="*/ 414 h 414"/>
                  <a:gd name="T6" fmla="*/ 141 w 141"/>
                  <a:gd name="T7" fmla="*/ 414 h 414"/>
                  <a:gd name="T8" fmla="*/ 141 w 141"/>
                  <a:gd name="T9" fmla="*/ 0 h 414"/>
                  <a:gd name="T10" fmla="*/ 141 w 141"/>
                  <a:gd name="T11" fmla="*/ 0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1" h="414">
                    <a:moveTo>
                      <a:pt x="141" y="0"/>
                    </a:moveTo>
                    <a:lnTo>
                      <a:pt x="0" y="0"/>
                    </a:lnTo>
                    <a:lnTo>
                      <a:pt x="0" y="414"/>
                    </a:lnTo>
                    <a:lnTo>
                      <a:pt x="141" y="414"/>
                    </a:lnTo>
                    <a:lnTo>
                      <a:pt x="141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27" name="Freeform 117"/>
              <p:cNvSpPr/>
              <p:nvPr/>
            </p:nvSpPr>
            <p:spPr bwMode="auto">
              <a:xfrm>
                <a:off x="8296" y="2874"/>
                <a:ext cx="30" cy="38"/>
              </a:xfrm>
              <a:custGeom>
                <a:avLst/>
                <a:gdLst>
                  <a:gd name="T0" fmla="*/ 0 w 30"/>
                  <a:gd name="T1" fmla="*/ 0 h 38"/>
                  <a:gd name="T2" fmla="*/ 30 w 30"/>
                  <a:gd name="T3" fmla="*/ 0 h 38"/>
                  <a:gd name="T4" fmla="*/ 30 w 30"/>
                  <a:gd name="T5" fmla="*/ 38 h 38"/>
                  <a:gd name="T6" fmla="*/ 0 w 30"/>
                  <a:gd name="T7" fmla="*/ 38 h 38"/>
                  <a:gd name="T8" fmla="*/ 0 w 30"/>
                  <a:gd name="T9" fmla="*/ 0 h 38"/>
                  <a:gd name="T10" fmla="*/ 0 w 3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38">
                    <a:moveTo>
                      <a:pt x="0" y="0"/>
                    </a:moveTo>
                    <a:lnTo>
                      <a:pt x="30" y="0"/>
                    </a:lnTo>
                    <a:lnTo>
                      <a:pt x="30" y="38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28" name="Freeform 118"/>
              <p:cNvSpPr/>
              <p:nvPr/>
            </p:nvSpPr>
            <p:spPr bwMode="auto">
              <a:xfrm>
                <a:off x="8320" y="2901"/>
                <a:ext cx="14" cy="8"/>
              </a:xfrm>
              <a:custGeom>
                <a:avLst/>
                <a:gdLst>
                  <a:gd name="T0" fmla="*/ 0 w 14"/>
                  <a:gd name="T1" fmla="*/ 0 h 8"/>
                  <a:gd name="T2" fmla="*/ 14 w 14"/>
                  <a:gd name="T3" fmla="*/ 0 h 8"/>
                  <a:gd name="T4" fmla="*/ 14 w 14"/>
                  <a:gd name="T5" fmla="*/ 8 h 8"/>
                  <a:gd name="T6" fmla="*/ 0 w 14"/>
                  <a:gd name="T7" fmla="*/ 8 h 8"/>
                  <a:gd name="T8" fmla="*/ 0 w 14"/>
                  <a:gd name="T9" fmla="*/ 0 h 8"/>
                  <a:gd name="T10" fmla="*/ 0 w 14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8">
                    <a:moveTo>
                      <a:pt x="0" y="0"/>
                    </a:moveTo>
                    <a:lnTo>
                      <a:pt x="14" y="0"/>
                    </a:lnTo>
                    <a:lnTo>
                      <a:pt x="14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29" name="Freeform 119"/>
              <p:cNvSpPr/>
              <p:nvPr/>
            </p:nvSpPr>
            <p:spPr bwMode="auto">
              <a:xfrm>
                <a:off x="8278" y="2888"/>
                <a:ext cx="16" cy="24"/>
              </a:xfrm>
              <a:custGeom>
                <a:avLst/>
                <a:gdLst>
                  <a:gd name="T0" fmla="*/ 0 w 16"/>
                  <a:gd name="T1" fmla="*/ 0 h 24"/>
                  <a:gd name="T2" fmla="*/ 16 w 16"/>
                  <a:gd name="T3" fmla="*/ 0 h 24"/>
                  <a:gd name="T4" fmla="*/ 16 w 16"/>
                  <a:gd name="T5" fmla="*/ 24 h 24"/>
                  <a:gd name="T6" fmla="*/ 0 w 16"/>
                  <a:gd name="T7" fmla="*/ 24 h 24"/>
                  <a:gd name="T8" fmla="*/ 0 w 16"/>
                  <a:gd name="T9" fmla="*/ 0 h 24"/>
                  <a:gd name="T10" fmla="*/ 0 w 16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4">
                    <a:moveTo>
                      <a:pt x="0" y="0"/>
                    </a:moveTo>
                    <a:lnTo>
                      <a:pt x="16" y="0"/>
                    </a:lnTo>
                    <a:lnTo>
                      <a:pt x="16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0" name="Freeform 120"/>
              <p:cNvSpPr/>
              <p:nvPr/>
            </p:nvSpPr>
            <p:spPr bwMode="auto">
              <a:xfrm>
                <a:off x="8288" y="2896"/>
                <a:ext cx="14" cy="13"/>
              </a:xfrm>
              <a:custGeom>
                <a:avLst/>
                <a:gdLst>
                  <a:gd name="T0" fmla="*/ 0 w 14"/>
                  <a:gd name="T1" fmla="*/ 0 h 13"/>
                  <a:gd name="T2" fmla="*/ 14 w 14"/>
                  <a:gd name="T3" fmla="*/ 0 h 13"/>
                  <a:gd name="T4" fmla="*/ 14 w 14"/>
                  <a:gd name="T5" fmla="*/ 13 h 13"/>
                  <a:gd name="T6" fmla="*/ 0 w 14"/>
                  <a:gd name="T7" fmla="*/ 13 h 13"/>
                  <a:gd name="T8" fmla="*/ 0 w 14"/>
                  <a:gd name="T9" fmla="*/ 0 h 13"/>
                  <a:gd name="T10" fmla="*/ 0 w 14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0" y="0"/>
                    </a:moveTo>
                    <a:lnTo>
                      <a:pt x="14" y="0"/>
                    </a:lnTo>
                    <a:lnTo>
                      <a:pt x="14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1" name="Freeform 121"/>
              <p:cNvSpPr/>
              <p:nvPr/>
            </p:nvSpPr>
            <p:spPr bwMode="auto">
              <a:xfrm>
                <a:off x="8374" y="2888"/>
                <a:ext cx="2" cy="21"/>
              </a:xfrm>
              <a:custGeom>
                <a:avLst/>
                <a:gdLst>
                  <a:gd name="T0" fmla="*/ 2 w 2"/>
                  <a:gd name="T1" fmla="*/ 0 h 21"/>
                  <a:gd name="T2" fmla="*/ 0 w 2"/>
                  <a:gd name="T3" fmla="*/ 0 h 21"/>
                  <a:gd name="T4" fmla="*/ 0 w 2"/>
                  <a:gd name="T5" fmla="*/ 21 h 21"/>
                  <a:gd name="T6" fmla="*/ 2 w 2"/>
                  <a:gd name="T7" fmla="*/ 21 h 21"/>
                  <a:gd name="T8" fmla="*/ 2 w 2"/>
                  <a:gd name="T9" fmla="*/ 0 h 21"/>
                  <a:gd name="T10" fmla="*/ 2 w 2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1">
                    <a:moveTo>
                      <a:pt x="2" y="0"/>
                    </a:moveTo>
                    <a:lnTo>
                      <a:pt x="0" y="0"/>
                    </a:lnTo>
                    <a:lnTo>
                      <a:pt x="0" y="21"/>
                    </a:lnTo>
                    <a:lnTo>
                      <a:pt x="2" y="2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2" name="Freeform 122"/>
              <p:cNvSpPr/>
              <p:nvPr/>
            </p:nvSpPr>
            <p:spPr bwMode="auto">
              <a:xfrm>
                <a:off x="8182" y="3157"/>
                <a:ext cx="130" cy="150"/>
              </a:xfrm>
              <a:custGeom>
                <a:avLst/>
                <a:gdLst>
                  <a:gd name="T0" fmla="*/ 0 w 130"/>
                  <a:gd name="T1" fmla="*/ 0 h 150"/>
                  <a:gd name="T2" fmla="*/ 130 w 130"/>
                  <a:gd name="T3" fmla="*/ 0 h 150"/>
                  <a:gd name="T4" fmla="*/ 130 w 130"/>
                  <a:gd name="T5" fmla="*/ 150 h 150"/>
                  <a:gd name="T6" fmla="*/ 0 w 130"/>
                  <a:gd name="T7" fmla="*/ 150 h 150"/>
                  <a:gd name="T8" fmla="*/ 0 w 130"/>
                  <a:gd name="T9" fmla="*/ 0 h 150"/>
                  <a:gd name="T10" fmla="*/ 0 w 130"/>
                  <a:gd name="T11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150">
                    <a:moveTo>
                      <a:pt x="0" y="0"/>
                    </a:moveTo>
                    <a:lnTo>
                      <a:pt x="130" y="0"/>
                    </a:lnTo>
                    <a:lnTo>
                      <a:pt x="130" y="150"/>
                    </a:lnTo>
                    <a:lnTo>
                      <a:pt x="0" y="15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3" name="Freeform 123"/>
              <p:cNvSpPr/>
              <p:nvPr/>
            </p:nvSpPr>
            <p:spPr bwMode="auto">
              <a:xfrm>
                <a:off x="8339" y="3218"/>
                <a:ext cx="69" cy="105"/>
              </a:xfrm>
              <a:custGeom>
                <a:avLst/>
                <a:gdLst>
                  <a:gd name="T0" fmla="*/ 0 w 69"/>
                  <a:gd name="T1" fmla="*/ 0 h 105"/>
                  <a:gd name="T2" fmla="*/ 69 w 69"/>
                  <a:gd name="T3" fmla="*/ 0 h 105"/>
                  <a:gd name="T4" fmla="*/ 69 w 69"/>
                  <a:gd name="T5" fmla="*/ 105 h 105"/>
                  <a:gd name="T6" fmla="*/ 0 w 69"/>
                  <a:gd name="T7" fmla="*/ 105 h 105"/>
                  <a:gd name="T8" fmla="*/ 0 w 69"/>
                  <a:gd name="T9" fmla="*/ 0 h 105"/>
                  <a:gd name="T10" fmla="*/ 0 w 69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105">
                    <a:moveTo>
                      <a:pt x="0" y="0"/>
                    </a:moveTo>
                    <a:lnTo>
                      <a:pt x="69" y="0"/>
                    </a:lnTo>
                    <a:lnTo>
                      <a:pt x="69" y="105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4" name="Freeform 124"/>
              <p:cNvSpPr/>
              <p:nvPr/>
            </p:nvSpPr>
            <p:spPr bwMode="auto">
              <a:xfrm>
                <a:off x="8230" y="3154"/>
                <a:ext cx="69" cy="19"/>
              </a:xfrm>
              <a:custGeom>
                <a:avLst/>
                <a:gdLst>
                  <a:gd name="T0" fmla="*/ 69 w 69"/>
                  <a:gd name="T1" fmla="*/ 0 h 19"/>
                  <a:gd name="T2" fmla="*/ 0 w 69"/>
                  <a:gd name="T3" fmla="*/ 0 h 19"/>
                  <a:gd name="T4" fmla="*/ 0 w 69"/>
                  <a:gd name="T5" fmla="*/ 19 h 19"/>
                  <a:gd name="T6" fmla="*/ 69 w 69"/>
                  <a:gd name="T7" fmla="*/ 19 h 19"/>
                  <a:gd name="T8" fmla="*/ 69 w 69"/>
                  <a:gd name="T9" fmla="*/ 0 h 19"/>
                  <a:gd name="T10" fmla="*/ 69 w 69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19">
                    <a:moveTo>
                      <a:pt x="69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69" y="19"/>
                    </a:lnTo>
                    <a:lnTo>
                      <a:pt x="69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5" name="Freeform 125"/>
              <p:cNvSpPr/>
              <p:nvPr/>
            </p:nvSpPr>
            <p:spPr bwMode="auto">
              <a:xfrm>
                <a:off x="8238" y="3151"/>
                <a:ext cx="13" cy="8"/>
              </a:xfrm>
              <a:custGeom>
                <a:avLst/>
                <a:gdLst>
                  <a:gd name="T0" fmla="*/ 0 w 13"/>
                  <a:gd name="T1" fmla="*/ 0 h 8"/>
                  <a:gd name="T2" fmla="*/ 13 w 13"/>
                  <a:gd name="T3" fmla="*/ 0 h 8"/>
                  <a:gd name="T4" fmla="*/ 13 w 13"/>
                  <a:gd name="T5" fmla="*/ 8 h 8"/>
                  <a:gd name="T6" fmla="*/ 0 w 13"/>
                  <a:gd name="T7" fmla="*/ 8 h 8"/>
                  <a:gd name="T8" fmla="*/ 0 w 13"/>
                  <a:gd name="T9" fmla="*/ 0 h 8"/>
                  <a:gd name="T10" fmla="*/ 0 w 1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8">
                    <a:moveTo>
                      <a:pt x="0" y="0"/>
                    </a:moveTo>
                    <a:lnTo>
                      <a:pt x="13" y="0"/>
                    </a:lnTo>
                    <a:lnTo>
                      <a:pt x="13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6" name="Freeform 126"/>
              <p:cNvSpPr/>
              <p:nvPr/>
            </p:nvSpPr>
            <p:spPr bwMode="auto">
              <a:xfrm>
                <a:off x="8246" y="3140"/>
                <a:ext cx="2" cy="14"/>
              </a:xfrm>
              <a:custGeom>
                <a:avLst/>
                <a:gdLst>
                  <a:gd name="T0" fmla="*/ 2 w 2"/>
                  <a:gd name="T1" fmla="*/ 0 h 14"/>
                  <a:gd name="T2" fmla="*/ 0 w 2"/>
                  <a:gd name="T3" fmla="*/ 0 h 14"/>
                  <a:gd name="T4" fmla="*/ 0 w 2"/>
                  <a:gd name="T5" fmla="*/ 14 h 14"/>
                  <a:gd name="T6" fmla="*/ 2 w 2"/>
                  <a:gd name="T7" fmla="*/ 14 h 14"/>
                  <a:gd name="T8" fmla="*/ 2 w 2"/>
                  <a:gd name="T9" fmla="*/ 0 h 14"/>
                  <a:gd name="T10" fmla="*/ 2 w 2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4">
                    <a:moveTo>
                      <a:pt x="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7" name="Freeform 127"/>
              <p:cNvSpPr/>
              <p:nvPr/>
            </p:nvSpPr>
            <p:spPr bwMode="auto">
              <a:xfrm>
                <a:off x="8262" y="3151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9 w 29"/>
                  <a:gd name="T3" fmla="*/ 0 h 8"/>
                  <a:gd name="T4" fmla="*/ 29 w 29"/>
                  <a:gd name="T5" fmla="*/ 8 h 8"/>
                  <a:gd name="T6" fmla="*/ 0 w 29"/>
                  <a:gd name="T7" fmla="*/ 8 h 8"/>
                  <a:gd name="T8" fmla="*/ 0 w 29"/>
                  <a:gd name="T9" fmla="*/ 0 h 8"/>
                  <a:gd name="T10" fmla="*/ 0 w 29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9" y="0"/>
                    </a:lnTo>
                    <a:lnTo>
                      <a:pt x="29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8" name="Freeform 128"/>
              <p:cNvSpPr/>
              <p:nvPr/>
            </p:nvSpPr>
            <p:spPr bwMode="auto">
              <a:xfrm>
                <a:off x="8256" y="3148"/>
                <a:ext cx="16" cy="9"/>
              </a:xfrm>
              <a:custGeom>
                <a:avLst/>
                <a:gdLst>
                  <a:gd name="T0" fmla="*/ 0 w 16"/>
                  <a:gd name="T1" fmla="*/ 0 h 9"/>
                  <a:gd name="T2" fmla="*/ 16 w 16"/>
                  <a:gd name="T3" fmla="*/ 0 h 9"/>
                  <a:gd name="T4" fmla="*/ 16 w 16"/>
                  <a:gd name="T5" fmla="*/ 9 h 9"/>
                  <a:gd name="T6" fmla="*/ 0 w 16"/>
                  <a:gd name="T7" fmla="*/ 9 h 9"/>
                  <a:gd name="T8" fmla="*/ 0 w 16"/>
                  <a:gd name="T9" fmla="*/ 0 h 9"/>
                  <a:gd name="T10" fmla="*/ 0 w 16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9">
                    <a:moveTo>
                      <a:pt x="0" y="0"/>
                    </a:moveTo>
                    <a:lnTo>
                      <a:pt x="16" y="0"/>
                    </a:lnTo>
                    <a:lnTo>
                      <a:pt x="16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39" name="Freeform 129"/>
              <p:cNvSpPr/>
              <p:nvPr/>
            </p:nvSpPr>
            <p:spPr bwMode="auto">
              <a:xfrm>
                <a:off x="8342" y="3213"/>
                <a:ext cx="64" cy="11"/>
              </a:xfrm>
              <a:custGeom>
                <a:avLst/>
                <a:gdLst>
                  <a:gd name="T0" fmla="*/ 0 w 64"/>
                  <a:gd name="T1" fmla="*/ 0 h 11"/>
                  <a:gd name="T2" fmla="*/ 64 w 64"/>
                  <a:gd name="T3" fmla="*/ 0 h 11"/>
                  <a:gd name="T4" fmla="*/ 64 w 64"/>
                  <a:gd name="T5" fmla="*/ 11 h 11"/>
                  <a:gd name="T6" fmla="*/ 0 w 64"/>
                  <a:gd name="T7" fmla="*/ 11 h 11"/>
                  <a:gd name="T8" fmla="*/ 0 w 64"/>
                  <a:gd name="T9" fmla="*/ 0 h 11"/>
                  <a:gd name="T10" fmla="*/ 0 w 6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11">
                    <a:moveTo>
                      <a:pt x="0" y="0"/>
                    </a:moveTo>
                    <a:lnTo>
                      <a:pt x="64" y="0"/>
                    </a:lnTo>
                    <a:lnTo>
                      <a:pt x="64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40" name="Freeform 130"/>
              <p:cNvSpPr/>
              <p:nvPr/>
            </p:nvSpPr>
            <p:spPr bwMode="auto">
              <a:xfrm>
                <a:off x="8398" y="3197"/>
                <a:ext cx="2" cy="19"/>
              </a:xfrm>
              <a:custGeom>
                <a:avLst/>
                <a:gdLst>
                  <a:gd name="T0" fmla="*/ 2 w 2"/>
                  <a:gd name="T1" fmla="*/ 0 h 19"/>
                  <a:gd name="T2" fmla="*/ 0 w 2"/>
                  <a:gd name="T3" fmla="*/ 0 h 19"/>
                  <a:gd name="T4" fmla="*/ 0 w 2"/>
                  <a:gd name="T5" fmla="*/ 19 h 19"/>
                  <a:gd name="T6" fmla="*/ 2 w 2"/>
                  <a:gd name="T7" fmla="*/ 19 h 19"/>
                  <a:gd name="T8" fmla="*/ 2 w 2"/>
                  <a:gd name="T9" fmla="*/ 0 h 19"/>
                  <a:gd name="T10" fmla="*/ 2 w 2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9">
                    <a:moveTo>
                      <a:pt x="2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2" y="19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41" name="Freeform 131"/>
              <p:cNvSpPr/>
              <p:nvPr/>
            </p:nvSpPr>
            <p:spPr bwMode="auto">
              <a:xfrm>
                <a:off x="8384" y="3210"/>
                <a:ext cx="11" cy="6"/>
              </a:xfrm>
              <a:custGeom>
                <a:avLst/>
                <a:gdLst>
                  <a:gd name="T0" fmla="*/ 0 w 11"/>
                  <a:gd name="T1" fmla="*/ 0 h 6"/>
                  <a:gd name="T2" fmla="*/ 11 w 11"/>
                  <a:gd name="T3" fmla="*/ 0 h 6"/>
                  <a:gd name="T4" fmla="*/ 11 w 11"/>
                  <a:gd name="T5" fmla="*/ 6 h 6"/>
                  <a:gd name="T6" fmla="*/ 0 w 11"/>
                  <a:gd name="T7" fmla="*/ 6 h 6"/>
                  <a:gd name="T8" fmla="*/ 0 w 11"/>
                  <a:gd name="T9" fmla="*/ 0 h 6"/>
                  <a:gd name="T10" fmla="*/ 0 w 11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lnTo>
                      <a:pt x="11" y="0"/>
                    </a:lnTo>
                    <a:lnTo>
                      <a:pt x="11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42" name="Freeform 132"/>
              <p:cNvSpPr/>
              <p:nvPr/>
            </p:nvSpPr>
            <p:spPr bwMode="auto">
              <a:xfrm>
                <a:off x="8387" y="3205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0 w 8"/>
                  <a:gd name="T3" fmla="*/ 0 h 8"/>
                  <a:gd name="T4" fmla="*/ 0 w 8"/>
                  <a:gd name="T5" fmla="*/ 8 h 8"/>
                  <a:gd name="T6" fmla="*/ 8 w 8"/>
                  <a:gd name="T7" fmla="*/ 8 h 8"/>
                  <a:gd name="T8" fmla="*/ 8 w 8"/>
                  <a:gd name="T9" fmla="*/ 0 h 8"/>
                  <a:gd name="T10" fmla="*/ 8 w 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43" name="Freeform 133"/>
              <p:cNvSpPr/>
              <p:nvPr/>
            </p:nvSpPr>
            <p:spPr bwMode="auto">
              <a:xfrm>
                <a:off x="8358" y="3210"/>
                <a:ext cx="24" cy="6"/>
              </a:xfrm>
              <a:custGeom>
                <a:avLst/>
                <a:gdLst>
                  <a:gd name="T0" fmla="*/ 0 w 24"/>
                  <a:gd name="T1" fmla="*/ 0 h 6"/>
                  <a:gd name="T2" fmla="*/ 24 w 24"/>
                  <a:gd name="T3" fmla="*/ 0 h 6"/>
                  <a:gd name="T4" fmla="*/ 24 w 24"/>
                  <a:gd name="T5" fmla="*/ 6 h 6"/>
                  <a:gd name="T6" fmla="*/ 0 w 24"/>
                  <a:gd name="T7" fmla="*/ 6 h 6"/>
                  <a:gd name="T8" fmla="*/ 0 w 24"/>
                  <a:gd name="T9" fmla="*/ 0 h 6"/>
                  <a:gd name="T10" fmla="*/ 0 w 24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6">
                    <a:moveTo>
                      <a:pt x="0" y="0"/>
                    </a:moveTo>
                    <a:lnTo>
                      <a:pt x="24" y="0"/>
                    </a:lnTo>
                    <a:lnTo>
                      <a:pt x="24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44" name="Freeform 134"/>
              <p:cNvSpPr/>
              <p:nvPr/>
            </p:nvSpPr>
            <p:spPr bwMode="auto">
              <a:xfrm>
                <a:off x="7192" y="3033"/>
                <a:ext cx="69" cy="271"/>
              </a:xfrm>
              <a:custGeom>
                <a:avLst/>
                <a:gdLst>
                  <a:gd name="T0" fmla="*/ 0 w 69"/>
                  <a:gd name="T1" fmla="*/ 0 h 271"/>
                  <a:gd name="T2" fmla="*/ 69 w 69"/>
                  <a:gd name="T3" fmla="*/ 0 h 271"/>
                  <a:gd name="T4" fmla="*/ 69 w 69"/>
                  <a:gd name="T5" fmla="*/ 271 h 271"/>
                  <a:gd name="T6" fmla="*/ 0 w 69"/>
                  <a:gd name="T7" fmla="*/ 271 h 271"/>
                  <a:gd name="T8" fmla="*/ 0 w 69"/>
                  <a:gd name="T9" fmla="*/ 0 h 271"/>
                  <a:gd name="T10" fmla="*/ 0 w 69"/>
                  <a:gd name="T1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71">
                    <a:moveTo>
                      <a:pt x="0" y="0"/>
                    </a:moveTo>
                    <a:lnTo>
                      <a:pt x="69" y="0"/>
                    </a:lnTo>
                    <a:lnTo>
                      <a:pt x="69" y="271"/>
                    </a:lnTo>
                    <a:lnTo>
                      <a:pt x="0" y="27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45" name="Freeform 135"/>
              <p:cNvSpPr/>
              <p:nvPr/>
            </p:nvSpPr>
            <p:spPr bwMode="auto">
              <a:xfrm>
                <a:off x="7595" y="2987"/>
                <a:ext cx="138" cy="339"/>
              </a:xfrm>
              <a:custGeom>
                <a:avLst/>
                <a:gdLst>
                  <a:gd name="T0" fmla="*/ 0 w 52"/>
                  <a:gd name="T1" fmla="*/ 0 h 126"/>
                  <a:gd name="T2" fmla="*/ 52 w 52"/>
                  <a:gd name="T3" fmla="*/ 0 h 126"/>
                  <a:gd name="T4" fmla="*/ 52 w 52"/>
                  <a:gd name="T5" fmla="*/ 125 h 126"/>
                  <a:gd name="T6" fmla="*/ 0 w 52"/>
                  <a:gd name="T7" fmla="*/ 126 h 126"/>
                  <a:gd name="T8" fmla="*/ 0 w 52"/>
                  <a:gd name="T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26">
                    <a:moveTo>
                      <a:pt x="0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52" y="125"/>
                      <a:pt x="52" y="125"/>
                      <a:pt x="52" y="125"/>
                    </a:cubicBezTo>
                    <a:cubicBezTo>
                      <a:pt x="34" y="125"/>
                      <a:pt x="17" y="125"/>
                      <a:pt x="0" y="1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46" name="Freeform 136"/>
              <p:cNvSpPr/>
              <p:nvPr/>
            </p:nvSpPr>
            <p:spPr bwMode="auto">
              <a:xfrm>
                <a:off x="7611" y="2963"/>
                <a:ext cx="90" cy="46"/>
              </a:xfrm>
              <a:custGeom>
                <a:avLst/>
                <a:gdLst>
                  <a:gd name="T0" fmla="*/ 0 w 90"/>
                  <a:gd name="T1" fmla="*/ 0 h 46"/>
                  <a:gd name="T2" fmla="*/ 90 w 90"/>
                  <a:gd name="T3" fmla="*/ 0 h 46"/>
                  <a:gd name="T4" fmla="*/ 90 w 90"/>
                  <a:gd name="T5" fmla="*/ 46 h 46"/>
                  <a:gd name="T6" fmla="*/ 0 w 90"/>
                  <a:gd name="T7" fmla="*/ 46 h 46"/>
                  <a:gd name="T8" fmla="*/ 0 w 90"/>
                  <a:gd name="T9" fmla="*/ 0 h 46"/>
                  <a:gd name="T10" fmla="*/ 0 w 90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0" y="0"/>
                    </a:moveTo>
                    <a:lnTo>
                      <a:pt x="90" y="0"/>
                    </a:lnTo>
                    <a:lnTo>
                      <a:pt x="90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47" name="Freeform 137"/>
              <p:cNvSpPr/>
              <p:nvPr/>
            </p:nvSpPr>
            <p:spPr bwMode="auto">
              <a:xfrm>
                <a:off x="7611" y="2947"/>
                <a:ext cx="85" cy="16"/>
              </a:xfrm>
              <a:custGeom>
                <a:avLst/>
                <a:gdLst>
                  <a:gd name="T0" fmla="*/ 34 w 85"/>
                  <a:gd name="T1" fmla="*/ 0 h 16"/>
                  <a:gd name="T2" fmla="*/ 85 w 85"/>
                  <a:gd name="T3" fmla="*/ 0 h 16"/>
                  <a:gd name="T4" fmla="*/ 85 w 85"/>
                  <a:gd name="T5" fmla="*/ 16 h 16"/>
                  <a:gd name="T6" fmla="*/ 0 w 85"/>
                  <a:gd name="T7" fmla="*/ 16 h 16"/>
                  <a:gd name="T8" fmla="*/ 34 w 85"/>
                  <a:gd name="T9" fmla="*/ 0 h 16"/>
                  <a:gd name="T10" fmla="*/ 34 w 85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6">
                    <a:moveTo>
                      <a:pt x="34" y="0"/>
                    </a:moveTo>
                    <a:lnTo>
                      <a:pt x="85" y="0"/>
                    </a:lnTo>
                    <a:lnTo>
                      <a:pt x="85" y="16"/>
                    </a:lnTo>
                    <a:lnTo>
                      <a:pt x="0" y="16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48" name="Freeform 138"/>
              <p:cNvSpPr/>
              <p:nvPr/>
            </p:nvSpPr>
            <p:spPr bwMode="auto">
              <a:xfrm>
                <a:off x="7648" y="2936"/>
                <a:ext cx="48" cy="11"/>
              </a:xfrm>
              <a:custGeom>
                <a:avLst/>
                <a:gdLst>
                  <a:gd name="T0" fmla="*/ 35 w 48"/>
                  <a:gd name="T1" fmla="*/ 0 h 11"/>
                  <a:gd name="T2" fmla="*/ 48 w 48"/>
                  <a:gd name="T3" fmla="*/ 0 h 11"/>
                  <a:gd name="T4" fmla="*/ 48 w 48"/>
                  <a:gd name="T5" fmla="*/ 11 h 11"/>
                  <a:gd name="T6" fmla="*/ 0 w 48"/>
                  <a:gd name="T7" fmla="*/ 11 h 11"/>
                  <a:gd name="T8" fmla="*/ 35 w 48"/>
                  <a:gd name="T9" fmla="*/ 0 h 11"/>
                  <a:gd name="T10" fmla="*/ 35 w 4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11">
                    <a:moveTo>
                      <a:pt x="35" y="0"/>
                    </a:moveTo>
                    <a:lnTo>
                      <a:pt x="48" y="0"/>
                    </a:lnTo>
                    <a:lnTo>
                      <a:pt x="48" y="11"/>
                    </a:lnTo>
                    <a:lnTo>
                      <a:pt x="0" y="11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49" name="Freeform 139"/>
              <p:cNvSpPr/>
              <p:nvPr/>
            </p:nvSpPr>
            <p:spPr bwMode="auto">
              <a:xfrm>
                <a:off x="7600" y="2847"/>
                <a:ext cx="99" cy="463"/>
              </a:xfrm>
              <a:custGeom>
                <a:avLst/>
                <a:gdLst>
                  <a:gd name="T0" fmla="*/ 0 w 99"/>
                  <a:gd name="T1" fmla="*/ 0 h 463"/>
                  <a:gd name="T2" fmla="*/ 99 w 99"/>
                  <a:gd name="T3" fmla="*/ 0 h 463"/>
                  <a:gd name="T4" fmla="*/ 99 w 99"/>
                  <a:gd name="T5" fmla="*/ 463 h 463"/>
                  <a:gd name="T6" fmla="*/ 0 w 99"/>
                  <a:gd name="T7" fmla="*/ 463 h 463"/>
                  <a:gd name="T8" fmla="*/ 0 w 99"/>
                  <a:gd name="T9" fmla="*/ 0 h 463"/>
                  <a:gd name="T10" fmla="*/ 0 w 99"/>
                  <a:gd name="T11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463">
                    <a:moveTo>
                      <a:pt x="0" y="0"/>
                    </a:moveTo>
                    <a:lnTo>
                      <a:pt x="99" y="0"/>
                    </a:lnTo>
                    <a:lnTo>
                      <a:pt x="99" y="463"/>
                    </a:lnTo>
                    <a:lnTo>
                      <a:pt x="0" y="4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0" name="Freeform 140"/>
              <p:cNvSpPr/>
              <p:nvPr/>
            </p:nvSpPr>
            <p:spPr bwMode="auto">
              <a:xfrm>
                <a:off x="7608" y="2831"/>
                <a:ext cx="5" cy="19"/>
              </a:xfrm>
              <a:custGeom>
                <a:avLst/>
                <a:gdLst>
                  <a:gd name="T0" fmla="*/ 5 w 5"/>
                  <a:gd name="T1" fmla="*/ 0 h 19"/>
                  <a:gd name="T2" fmla="*/ 0 w 5"/>
                  <a:gd name="T3" fmla="*/ 8 h 19"/>
                  <a:gd name="T4" fmla="*/ 0 w 5"/>
                  <a:gd name="T5" fmla="*/ 19 h 19"/>
                  <a:gd name="T6" fmla="*/ 5 w 5"/>
                  <a:gd name="T7" fmla="*/ 19 h 19"/>
                  <a:gd name="T8" fmla="*/ 5 w 5"/>
                  <a:gd name="T9" fmla="*/ 0 h 19"/>
                  <a:gd name="T10" fmla="*/ 5 w 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9">
                    <a:moveTo>
                      <a:pt x="5" y="0"/>
                    </a:moveTo>
                    <a:lnTo>
                      <a:pt x="0" y="8"/>
                    </a:lnTo>
                    <a:lnTo>
                      <a:pt x="0" y="19"/>
                    </a:lnTo>
                    <a:lnTo>
                      <a:pt x="5" y="19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1" name="Freeform 141"/>
              <p:cNvSpPr/>
              <p:nvPr/>
            </p:nvSpPr>
            <p:spPr bwMode="auto">
              <a:xfrm>
                <a:off x="7672" y="2834"/>
                <a:ext cx="8" cy="16"/>
              </a:xfrm>
              <a:custGeom>
                <a:avLst/>
                <a:gdLst>
                  <a:gd name="T0" fmla="*/ 0 w 8"/>
                  <a:gd name="T1" fmla="*/ 5 h 16"/>
                  <a:gd name="T2" fmla="*/ 8 w 8"/>
                  <a:gd name="T3" fmla="*/ 0 h 16"/>
                  <a:gd name="T4" fmla="*/ 8 w 8"/>
                  <a:gd name="T5" fmla="*/ 13 h 16"/>
                  <a:gd name="T6" fmla="*/ 0 w 8"/>
                  <a:gd name="T7" fmla="*/ 16 h 16"/>
                  <a:gd name="T8" fmla="*/ 0 w 8"/>
                  <a:gd name="T9" fmla="*/ 5 h 16"/>
                  <a:gd name="T10" fmla="*/ 0 w 8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6">
                    <a:moveTo>
                      <a:pt x="0" y="5"/>
                    </a:moveTo>
                    <a:lnTo>
                      <a:pt x="8" y="0"/>
                    </a:lnTo>
                    <a:lnTo>
                      <a:pt x="8" y="13"/>
                    </a:lnTo>
                    <a:lnTo>
                      <a:pt x="0" y="16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2" name="Freeform 142"/>
              <p:cNvSpPr/>
              <p:nvPr/>
            </p:nvSpPr>
            <p:spPr bwMode="auto">
              <a:xfrm>
                <a:off x="7624" y="2839"/>
                <a:ext cx="43" cy="14"/>
              </a:xfrm>
              <a:custGeom>
                <a:avLst/>
                <a:gdLst>
                  <a:gd name="T0" fmla="*/ 0 w 43"/>
                  <a:gd name="T1" fmla="*/ 0 h 14"/>
                  <a:gd name="T2" fmla="*/ 43 w 43"/>
                  <a:gd name="T3" fmla="*/ 0 h 14"/>
                  <a:gd name="T4" fmla="*/ 43 w 43"/>
                  <a:gd name="T5" fmla="*/ 14 h 14"/>
                  <a:gd name="T6" fmla="*/ 0 w 43"/>
                  <a:gd name="T7" fmla="*/ 14 h 14"/>
                  <a:gd name="T8" fmla="*/ 0 w 43"/>
                  <a:gd name="T9" fmla="*/ 0 h 14"/>
                  <a:gd name="T10" fmla="*/ 0 w 43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4">
                    <a:moveTo>
                      <a:pt x="0" y="0"/>
                    </a:moveTo>
                    <a:lnTo>
                      <a:pt x="43" y="0"/>
                    </a:lnTo>
                    <a:lnTo>
                      <a:pt x="4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3" name="Freeform 143"/>
              <p:cNvSpPr/>
              <p:nvPr/>
            </p:nvSpPr>
            <p:spPr bwMode="auto">
              <a:xfrm>
                <a:off x="7629" y="2834"/>
                <a:ext cx="8" cy="5"/>
              </a:xfrm>
              <a:custGeom>
                <a:avLst/>
                <a:gdLst>
                  <a:gd name="T0" fmla="*/ 0 w 8"/>
                  <a:gd name="T1" fmla="*/ 0 h 5"/>
                  <a:gd name="T2" fmla="*/ 8 w 8"/>
                  <a:gd name="T3" fmla="*/ 0 h 5"/>
                  <a:gd name="T4" fmla="*/ 8 w 8"/>
                  <a:gd name="T5" fmla="*/ 5 h 5"/>
                  <a:gd name="T6" fmla="*/ 0 w 8"/>
                  <a:gd name="T7" fmla="*/ 5 h 5"/>
                  <a:gd name="T8" fmla="*/ 0 w 8"/>
                  <a:gd name="T9" fmla="*/ 0 h 5"/>
                  <a:gd name="T10" fmla="*/ 0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0" y="0"/>
                    </a:moveTo>
                    <a:lnTo>
                      <a:pt x="8" y="0"/>
                    </a:lnTo>
                    <a:lnTo>
                      <a:pt x="8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4" name="Freeform 144"/>
              <p:cNvSpPr/>
              <p:nvPr/>
            </p:nvSpPr>
            <p:spPr bwMode="auto">
              <a:xfrm>
                <a:off x="7635" y="2831"/>
                <a:ext cx="8" cy="8"/>
              </a:xfrm>
              <a:custGeom>
                <a:avLst/>
                <a:gdLst>
                  <a:gd name="T0" fmla="*/ 8 w 8"/>
                  <a:gd name="T1" fmla="*/ 0 h 8"/>
                  <a:gd name="T2" fmla="*/ 0 w 8"/>
                  <a:gd name="T3" fmla="*/ 0 h 8"/>
                  <a:gd name="T4" fmla="*/ 0 w 8"/>
                  <a:gd name="T5" fmla="*/ 8 h 8"/>
                  <a:gd name="T6" fmla="*/ 8 w 8"/>
                  <a:gd name="T7" fmla="*/ 8 h 8"/>
                  <a:gd name="T8" fmla="*/ 8 w 8"/>
                  <a:gd name="T9" fmla="*/ 0 h 8"/>
                  <a:gd name="T10" fmla="*/ 8 w 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5" name="Freeform 145"/>
              <p:cNvSpPr/>
              <p:nvPr/>
            </p:nvSpPr>
            <p:spPr bwMode="auto">
              <a:xfrm>
                <a:off x="7645" y="2820"/>
                <a:ext cx="6" cy="11"/>
              </a:xfrm>
              <a:custGeom>
                <a:avLst/>
                <a:gdLst>
                  <a:gd name="T0" fmla="*/ 6 w 6"/>
                  <a:gd name="T1" fmla="*/ 0 h 11"/>
                  <a:gd name="T2" fmla="*/ 0 w 6"/>
                  <a:gd name="T3" fmla="*/ 0 h 11"/>
                  <a:gd name="T4" fmla="*/ 0 w 6"/>
                  <a:gd name="T5" fmla="*/ 11 h 11"/>
                  <a:gd name="T6" fmla="*/ 6 w 6"/>
                  <a:gd name="T7" fmla="*/ 11 h 11"/>
                  <a:gd name="T8" fmla="*/ 6 w 6"/>
                  <a:gd name="T9" fmla="*/ 0 h 11"/>
                  <a:gd name="T10" fmla="*/ 6 w 6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6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6" y="1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6" name="Freeform 146"/>
              <p:cNvSpPr/>
              <p:nvPr/>
            </p:nvSpPr>
            <p:spPr bwMode="auto">
              <a:xfrm>
                <a:off x="7640" y="2826"/>
                <a:ext cx="11" cy="3"/>
              </a:xfrm>
              <a:custGeom>
                <a:avLst/>
                <a:gdLst>
                  <a:gd name="T0" fmla="*/ 0 w 11"/>
                  <a:gd name="T1" fmla="*/ 0 h 3"/>
                  <a:gd name="T2" fmla="*/ 11 w 11"/>
                  <a:gd name="T3" fmla="*/ 0 h 3"/>
                  <a:gd name="T4" fmla="*/ 11 w 11"/>
                  <a:gd name="T5" fmla="*/ 3 h 3"/>
                  <a:gd name="T6" fmla="*/ 0 w 11"/>
                  <a:gd name="T7" fmla="*/ 3 h 3"/>
                  <a:gd name="T8" fmla="*/ 0 w 11"/>
                  <a:gd name="T9" fmla="*/ 0 h 3"/>
                  <a:gd name="T10" fmla="*/ 0 w 11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0"/>
                    </a:moveTo>
                    <a:lnTo>
                      <a:pt x="11" y="0"/>
                    </a:lnTo>
                    <a:lnTo>
                      <a:pt x="11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7" name="Freeform 147"/>
              <p:cNvSpPr/>
              <p:nvPr/>
            </p:nvSpPr>
            <p:spPr bwMode="auto">
              <a:xfrm>
                <a:off x="7653" y="2831"/>
                <a:ext cx="3" cy="11"/>
              </a:xfrm>
              <a:custGeom>
                <a:avLst/>
                <a:gdLst>
                  <a:gd name="T0" fmla="*/ 3 w 3"/>
                  <a:gd name="T1" fmla="*/ 11 h 11"/>
                  <a:gd name="T2" fmla="*/ 0 w 3"/>
                  <a:gd name="T3" fmla="*/ 11 h 11"/>
                  <a:gd name="T4" fmla="*/ 0 w 3"/>
                  <a:gd name="T5" fmla="*/ 0 h 11"/>
                  <a:gd name="T6" fmla="*/ 3 w 3"/>
                  <a:gd name="T7" fmla="*/ 0 h 11"/>
                  <a:gd name="T8" fmla="*/ 3 w 3"/>
                  <a:gd name="T9" fmla="*/ 11 h 11"/>
                  <a:gd name="T10" fmla="*/ 3 w 3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1">
                    <a:moveTo>
                      <a:pt x="3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11"/>
                    </a:lnTo>
                    <a:lnTo>
                      <a:pt x="3" y="11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8" name="Freeform 148"/>
              <p:cNvSpPr/>
              <p:nvPr/>
            </p:nvSpPr>
            <p:spPr bwMode="auto">
              <a:xfrm>
                <a:off x="7643" y="2831"/>
                <a:ext cx="5" cy="11"/>
              </a:xfrm>
              <a:custGeom>
                <a:avLst/>
                <a:gdLst>
                  <a:gd name="T0" fmla="*/ 5 w 5"/>
                  <a:gd name="T1" fmla="*/ 11 h 11"/>
                  <a:gd name="T2" fmla="*/ 0 w 5"/>
                  <a:gd name="T3" fmla="*/ 11 h 11"/>
                  <a:gd name="T4" fmla="*/ 0 w 5"/>
                  <a:gd name="T5" fmla="*/ 0 h 11"/>
                  <a:gd name="T6" fmla="*/ 5 w 5"/>
                  <a:gd name="T7" fmla="*/ 0 h 11"/>
                  <a:gd name="T8" fmla="*/ 5 w 5"/>
                  <a:gd name="T9" fmla="*/ 11 h 11"/>
                  <a:gd name="T10" fmla="*/ 5 w 5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1">
                    <a:moveTo>
                      <a:pt x="5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59" name="Freeform 149"/>
              <p:cNvSpPr/>
              <p:nvPr/>
            </p:nvSpPr>
            <p:spPr bwMode="auto">
              <a:xfrm>
                <a:off x="7637" y="2834"/>
                <a:ext cx="16" cy="3"/>
              </a:xfrm>
              <a:custGeom>
                <a:avLst/>
                <a:gdLst>
                  <a:gd name="T0" fmla="*/ 16 w 16"/>
                  <a:gd name="T1" fmla="*/ 0 h 3"/>
                  <a:gd name="T2" fmla="*/ 0 w 16"/>
                  <a:gd name="T3" fmla="*/ 0 h 3"/>
                  <a:gd name="T4" fmla="*/ 0 w 16"/>
                  <a:gd name="T5" fmla="*/ 3 h 3"/>
                  <a:gd name="T6" fmla="*/ 16 w 16"/>
                  <a:gd name="T7" fmla="*/ 3 h 3"/>
                  <a:gd name="T8" fmla="*/ 16 w 16"/>
                  <a:gd name="T9" fmla="*/ 0 h 3"/>
                  <a:gd name="T10" fmla="*/ 16 w 1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3">
                    <a:moveTo>
                      <a:pt x="16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6" y="3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60" name="Oval 150"/>
              <p:cNvSpPr>
                <a:spLocks noChangeArrowheads="1"/>
              </p:cNvSpPr>
              <p:nvPr/>
            </p:nvSpPr>
            <p:spPr bwMode="auto">
              <a:xfrm>
                <a:off x="7635" y="2818"/>
                <a:ext cx="8" cy="11"/>
              </a:xfrm>
              <a:prstGeom prst="ellipse">
                <a:avLst/>
              </a:pr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61" name="Freeform 151"/>
              <p:cNvSpPr/>
              <p:nvPr/>
            </p:nvSpPr>
            <p:spPr bwMode="auto">
              <a:xfrm>
                <a:off x="7627" y="2737"/>
                <a:ext cx="0" cy="108"/>
              </a:xfrm>
              <a:custGeom>
                <a:avLst/>
                <a:gdLst>
                  <a:gd name="T0" fmla="*/ 0 h 108"/>
                  <a:gd name="T1" fmla="*/ 0 h 108"/>
                  <a:gd name="T2" fmla="*/ 108 h 108"/>
                  <a:gd name="T3" fmla="*/ 108 h 108"/>
                  <a:gd name="T4" fmla="*/ 0 h 108"/>
                  <a:gd name="T5" fmla="*/ 0 h 10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08">
                    <a:moveTo>
                      <a:pt x="0" y="0"/>
                    </a:moveTo>
                    <a:lnTo>
                      <a:pt x="0" y="0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62" name="Freeform 152"/>
              <p:cNvSpPr/>
              <p:nvPr/>
            </p:nvSpPr>
            <p:spPr bwMode="auto">
              <a:xfrm>
                <a:off x="7621" y="2826"/>
                <a:ext cx="3" cy="27"/>
              </a:xfrm>
              <a:custGeom>
                <a:avLst/>
                <a:gdLst>
                  <a:gd name="T0" fmla="*/ 0 w 3"/>
                  <a:gd name="T1" fmla="*/ 0 h 27"/>
                  <a:gd name="T2" fmla="*/ 3 w 3"/>
                  <a:gd name="T3" fmla="*/ 0 h 27"/>
                  <a:gd name="T4" fmla="*/ 3 w 3"/>
                  <a:gd name="T5" fmla="*/ 27 h 27"/>
                  <a:gd name="T6" fmla="*/ 0 w 3"/>
                  <a:gd name="T7" fmla="*/ 27 h 27"/>
                  <a:gd name="T8" fmla="*/ 0 w 3"/>
                  <a:gd name="T9" fmla="*/ 0 h 27"/>
                  <a:gd name="T10" fmla="*/ 0 w 3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7">
                    <a:moveTo>
                      <a:pt x="0" y="0"/>
                    </a:moveTo>
                    <a:lnTo>
                      <a:pt x="3" y="0"/>
                    </a:lnTo>
                    <a:lnTo>
                      <a:pt x="3" y="2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63" name="Freeform 153"/>
              <p:cNvSpPr/>
              <p:nvPr/>
            </p:nvSpPr>
            <p:spPr bwMode="auto">
              <a:xfrm>
                <a:off x="7621" y="2829"/>
                <a:ext cx="6" cy="5"/>
              </a:xfrm>
              <a:custGeom>
                <a:avLst/>
                <a:gdLst>
                  <a:gd name="T0" fmla="*/ 0 w 6"/>
                  <a:gd name="T1" fmla="*/ 0 h 5"/>
                  <a:gd name="T2" fmla="*/ 6 w 6"/>
                  <a:gd name="T3" fmla="*/ 0 h 5"/>
                  <a:gd name="T4" fmla="*/ 6 w 6"/>
                  <a:gd name="T5" fmla="*/ 5 h 5"/>
                  <a:gd name="T6" fmla="*/ 0 w 6"/>
                  <a:gd name="T7" fmla="*/ 5 h 5"/>
                  <a:gd name="T8" fmla="*/ 0 w 6"/>
                  <a:gd name="T9" fmla="*/ 0 h 5"/>
                  <a:gd name="T10" fmla="*/ 0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lnTo>
                      <a:pt x="6" y="0"/>
                    </a:lnTo>
                    <a:lnTo>
                      <a:pt x="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64" name="Freeform 154"/>
              <p:cNvSpPr/>
              <p:nvPr/>
            </p:nvSpPr>
            <p:spPr bwMode="auto">
              <a:xfrm>
                <a:off x="9164" y="2683"/>
                <a:ext cx="162" cy="640"/>
              </a:xfrm>
              <a:custGeom>
                <a:avLst/>
                <a:gdLst>
                  <a:gd name="T0" fmla="*/ 125 w 162"/>
                  <a:gd name="T1" fmla="*/ 0 h 640"/>
                  <a:gd name="T2" fmla="*/ 37 w 162"/>
                  <a:gd name="T3" fmla="*/ 0 h 640"/>
                  <a:gd name="T4" fmla="*/ 32 w 162"/>
                  <a:gd name="T5" fmla="*/ 3 h 640"/>
                  <a:gd name="T6" fmla="*/ 32 w 162"/>
                  <a:gd name="T7" fmla="*/ 25 h 640"/>
                  <a:gd name="T8" fmla="*/ 16 w 162"/>
                  <a:gd name="T9" fmla="*/ 30 h 640"/>
                  <a:gd name="T10" fmla="*/ 16 w 162"/>
                  <a:gd name="T11" fmla="*/ 68 h 640"/>
                  <a:gd name="T12" fmla="*/ 8 w 162"/>
                  <a:gd name="T13" fmla="*/ 73 h 640"/>
                  <a:gd name="T14" fmla="*/ 8 w 162"/>
                  <a:gd name="T15" fmla="*/ 124 h 640"/>
                  <a:gd name="T16" fmla="*/ 0 w 162"/>
                  <a:gd name="T17" fmla="*/ 129 h 640"/>
                  <a:gd name="T18" fmla="*/ 0 w 162"/>
                  <a:gd name="T19" fmla="*/ 640 h 640"/>
                  <a:gd name="T20" fmla="*/ 162 w 162"/>
                  <a:gd name="T21" fmla="*/ 640 h 640"/>
                  <a:gd name="T22" fmla="*/ 162 w 162"/>
                  <a:gd name="T23" fmla="*/ 129 h 640"/>
                  <a:gd name="T24" fmla="*/ 154 w 162"/>
                  <a:gd name="T25" fmla="*/ 124 h 640"/>
                  <a:gd name="T26" fmla="*/ 154 w 162"/>
                  <a:gd name="T27" fmla="*/ 73 h 640"/>
                  <a:gd name="T28" fmla="*/ 146 w 162"/>
                  <a:gd name="T29" fmla="*/ 68 h 640"/>
                  <a:gd name="T30" fmla="*/ 146 w 162"/>
                  <a:gd name="T31" fmla="*/ 30 h 640"/>
                  <a:gd name="T32" fmla="*/ 130 w 162"/>
                  <a:gd name="T33" fmla="*/ 25 h 640"/>
                  <a:gd name="T34" fmla="*/ 130 w 162"/>
                  <a:gd name="T35" fmla="*/ 3 h 640"/>
                  <a:gd name="T36" fmla="*/ 125 w 162"/>
                  <a:gd name="T37" fmla="*/ 0 h 640"/>
                  <a:gd name="T38" fmla="*/ 125 w 162"/>
                  <a:gd name="T3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2" h="640">
                    <a:moveTo>
                      <a:pt x="125" y="0"/>
                    </a:moveTo>
                    <a:lnTo>
                      <a:pt x="37" y="0"/>
                    </a:lnTo>
                    <a:lnTo>
                      <a:pt x="32" y="3"/>
                    </a:lnTo>
                    <a:lnTo>
                      <a:pt x="32" y="25"/>
                    </a:lnTo>
                    <a:lnTo>
                      <a:pt x="16" y="30"/>
                    </a:lnTo>
                    <a:lnTo>
                      <a:pt x="16" y="68"/>
                    </a:lnTo>
                    <a:lnTo>
                      <a:pt x="8" y="73"/>
                    </a:lnTo>
                    <a:lnTo>
                      <a:pt x="8" y="124"/>
                    </a:lnTo>
                    <a:lnTo>
                      <a:pt x="0" y="129"/>
                    </a:lnTo>
                    <a:lnTo>
                      <a:pt x="0" y="640"/>
                    </a:lnTo>
                    <a:lnTo>
                      <a:pt x="162" y="640"/>
                    </a:lnTo>
                    <a:lnTo>
                      <a:pt x="162" y="129"/>
                    </a:lnTo>
                    <a:lnTo>
                      <a:pt x="154" y="124"/>
                    </a:lnTo>
                    <a:lnTo>
                      <a:pt x="154" y="73"/>
                    </a:lnTo>
                    <a:lnTo>
                      <a:pt x="146" y="68"/>
                    </a:lnTo>
                    <a:lnTo>
                      <a:pt x="146" y="30"/>
                    </a:lnTo>
                    <a:lnTo>
                      <a:pt x="130" y="25"/>
                    </a:lnTo>
                    <a:lnTo>
                      <a:pt x="130" y="3"/>
                    </a:lnTo>
                    <a:lnTo>
                      <a:pt x="125" y="0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65" name="Freeform 155"/>
              <p:cNvSpPr/>
              <p:nvPr/>
            </p:nvSpPr>
            <p:spPr bwMode="auto">
              <a:xfrm>
                <a:off x="9206" y="2681"/>
                <a:ext cx="22" cy="8"/>
              </a:xfrm>
              <a:custGeom>
                <a:avLst/>
                <a:gdLst>
                  <a:gd name="T0" fmla="*/ 0 w 22"/>
                  <a:gd name="T1" fmla="*/ 0 h 8"/>
                  <a:gd name="T2" fmla="*/ 22 w 22"/>
                  <a:gd name="T3" fmla="*/ 0 h 8"/>
                  <a:gd name="T4" fmla="*/ 22 w 22"/>
                  <a:gd name="T5" fmla="*/ 8 h 8"/>
                  <a:gd name="T6" fmla="*/ 0 w 22"/>
                  <a:gd name="T7" fmla="*/ 8 h 8"/>
                  <a:gd name="T8" fmla="*/ 0 w 22"/>
                  <a:gd name="T9" fmla="*/ 0 h 8"/>
                  <a:gd name="T10" fmla="*/ 0 w 22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8">
                    <a:moveTo>
                      <a:pt x="0" y="0"/>
                    </a:moveTo>
                    <a:lnTo>
                      <a:pt x="22" y="0"/>
                    </a:lnTo>
                    <a:lnTo>
                      <a:pt x="22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66" name="Freeform 156"/>
              <p:cNvSpPr/>
              <p:nvPr/>
            </p:nvSpPr>
            <p:spPr bwMode="auto">
              <a:xfrm>
                <a:off x="9228" y="2673"/>
                <a:ext cx="2" cy="13"/>
              </a:xfrm>
              <a:custGeom>
                <a:avLst/>
                <a:gdLst>
                  <a:gd name="T0" fmla="*/ 2 w 2"/>
                  <a:gd name="T1" fmla="*/ 0 h 13"/>
                  <a:gd name="T2" fmla="*/ 0 w 2"/>
                  <a:gd name="T3" fmla="*/ 0 h 13"/>
                  <a:gd name="T4" fmla="*/ 0 w 2"/>
                  <a:gd name="T5" fmla="*/ 13 h 13"/>
                  <a:gd name="T6" fmla="*/ 2 w 2"/>
                  <a:gd name="T7" fmla="*/ 13 h 13"/>
                  <a:gd name="T8" fmla="*/ 2 w 2"/>
                  <a:gd name="T9" fmla="*/ 0 h 13"/>
                  <a:gd name="T10" fmla="*/ 2 w 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3">
                    <a:moveTo>
                      <a:pt x="2" y="0"/>
                    </a:moveTo>
                    <a:lnTo>
                      <a:pt x="0" y="0"/>
                    </a:lnTo>
                    <a:lnTo>
                      <a:pt x="0" y="13"/>
                    </a:lnTo>
                    <a:lnTo>
                      <a:pt x="2" y="1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67" name="Freeform 157"/>
              <p:cNvSpPr/>
              <p:nvPr/>
            </p:nvSpPr>
            <p:spPr bwMode="auto">
              <a:xfrm>
                <a:off x="9238" y="2681"/>
                <a:ext cx="11" cy="5"/>
              </a:xfrm>
              <a:custGeom>
                <a:avLst/>
                <a:gdLst>
                  <a:gd name="T0" fmla="*/ 0 w 11"/>
                  <a:gd name="T1" fmla="*/ 0 h 5"/>
                  <a:gd name="T2" fmla="*/ 11 w 11"/>
                  <a:gd name="T3" fmla="*/ 0 h 5"/>
                  <a:gd name="T4" fmla="*/ 11 w 11"/>
                  <a:gd name="T5" fmla="*/ 5 h 5"/>
                  <a:gd name="T6" fmla="*/ 0 w 11"/>
                  <a:gd name="T7" fmla="*/ 5 h 5"/>
                  <a:gd name="T8" fmla="*/ 0 w 11"/>
                  <a:gd name="T9" fmla="*/ 0 h 5"/>
                  <a:gd name="T10" fmla="*/ 0 w 11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5">
                    <a:moveTo>
                      <a:pt x="0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68" name="Freeform 158"/>
              <p:cNvSpPr/>
              <p:nvPr/>
            </p:nvSpPr>
            <p:spPr bwMode="auto">
              <a:xfrm>
                <a:off x="9241" y="2675"/>
                <a:ext cx="5" cy="11"/>
              </a:xfrm>
              <a:custGeom>
                <a:avLst/>
                <a:gdLst>
                  <a:gd name="T0" fmla="*/ 0 w 5"/>
                  <a:gd name="T1" fmla="*/ 3 h 11"/>
                  <a:gd name="T2" fmla="*/ 0 w 5"/>
                  <a:gd name="T3" fmla="*/ 0 h 11"/>
                  <a:gd name="T4" fmla="*/ 3 w 5"/>
                  <a:gd name="T5" fmla="*/ 0 h 11"/>
                  <a:gd name="T6" fmla="*/ 5 w 5"/>
                  <a:gd name="T7" fmla="*/ 3 h 11"/>
                  <a:gd name="T8" fmla="*/ 5 w 5"/>
                  <a:gd name="T9" fmla="*/ 11 h 11"/>
                  <a:gd name="T10" fmla="*/ 3 w 5"/>
                  <a:gd name="T11" fmla="*/ 11 h 11"/>
                  <a:gd name="T12" fmla="*/ 0 w 5"/>
                  <a:gd name="T13" fmla="*/ 11 h 11"/>
                  <a:gd name="T14" fmla="*/ 0 w 5"/>
                  <a:gd name="T15" fmla="*/ 11 h 11"/>
                  <a:gd name="T16" fmla="*/ 0 w 5"/>
                  <a:gd name="T17" fmla="*/ 3 h 11"/>
                  <a:gd name="T18" fmla="*/ 0 w 5"/>
                  <a:gd name="T1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1">
                    <a:moveTo>
                      <a:pt x="0" y="3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5" y="3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69" name="Freeform 159"/>
              <p:cNvSpPr/>
              <p:nvPr/>
            </p:nvSpPr>
            <p:spPr bwMode="auto">
              <a:xfrm>
                <a:off x="9257" y="2681"/>
                <a:ext cx="13" cy="5"/>
              </a:xfrm>
              <a:custGeom>
                <a:avLst/>
                <a:gdLst>
                  <a:gd name="T0" fmla="*/ 0 w 13"/>
                  <a:gd name="T1" fmla="*/ 0 h 5"/>
                  <a:gd name="T2" fmla="*/ 13 w 13"/>
                  <a:gd name="T3" fmla="*/ 0 h 5"/>
                  <a:gd name="T4" fmla="*/ 13 w 13"/>
                  <a:gd name="T5" fmla="*/ 5 h 5"/>
                  <a:gd name="T6" fmla="*/ 0 w 13"/>
                  <a:gd name="T7" fmla="*/ 5 h 5"/>
                  <a:gd name="T8" fmla="*/ 0 w 13"/>
                  <a:gd name="T9" fmla="*/ 0 h 5"/>
                  <a:gd name="T10" fmla="*/ 0 w 1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5">
                    <a:moveTo>
                      <a:pt x="0" y="0"/>
                    </a:moveTo>
                    <a:lnTo>
                      <a:pt x="13" y="0"/>
                    </a:lnTo>
                    <a:lnTo>
                      <a:pt x="1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70" name="Freeform 160"/>
              <p:cNvSpPr/>
              <p:nvPr/>
            </p:nvSpPr>
            <p:spPr bwMode="auto">
              <a:xfrm>
                <a:off x="9260" y="2675"/>
                <a:ext cx="5" cy="11"/>
              </a:xfrm>
              <a:custGeom>
                <a:avLst/>
                <a:gdLst>
                  <a:gd name="T0" fmla="*/ 0 w 5"/>
                  <a:gd name="T1" fmla="*/ 3 h 11"/>
                  <a:gd name="T2" fmla="*/ 2 w 5"/>
                  <a:gd name="T3" fmla="*/ 0 h 11"/>
                  <a:gd name="T4" fmla="*/ 5 w 5"/>
                  <a:gd name="T5" fmla="*/ 0 h 11"/>
                  <a:gd name="T6" fmla="*/ 5 w 5"/>
                  <a:gd name="T7" fmla="*/ 3 h 11"/>
                  <a:gd name="T8" fmla="*/ 5 w 5"/>
                  <a:gd name="T9" fmla="*/ 11 h 11"/>
                  <a:gd name="T10" fmla="*/ 5 w 5"/>
                  <a:gd name="T11" fmla="*/ 11 h 11"/>
                  <a:gd name="T12" fmla="*/ 2 w 5"/>
                  <a:gd name="T13" fmla="*/ 11 h 11"/>
                  <a:gd name="T14" fmla="*/ 0 w 5"/>
                  <a:gd name="T15" fmla="*/ 11 h 11"/>
                  <a:gd name="T16" fmla="*/ 0 w 5"/>
                  <a:gd name="T17" fmla="*/ 3 h 11"/>
                  <a:gd name="T18" fmla="*/ 0 w 5"/>
                  <a:gd name="T19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1">
                    <a:moveTo>
                      <a:pt x="0" y="3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71" name="Freeform 161"/>
              <p:cNvSpPr/>
              <p:nvPr/>
            </p:nvSpPr>
            <p:spPr bwMode="auto">
              <a:xfrm>
                <a:off x="9212" y="2678"/>
                <a:ext cx="5" cy="8"/>
              </a:xfrm>
              <a:custGeom>
                <a:avLst/>
                <a:gdLst>
                  <a:gd name="T0" fmla="*/ 5 w 5"/>
                  <a:gd name="T1" fmla="*/ 0 h 8"/>
                  <a:gd name="T2" fmla="*/ 0 w 5"/>
                  <a:gd name="T3" fmla="*/ 0 h 8"/>
                  <a:gd name="T4" fmla="*/ 0 w 5"/>
                  <a:gd name="T5" fmla="*/ 8 h 8"/>
                  <a:gd name="T6" fmla="*/ 5 w 5"/>
                  <a:gd name="T7" fmla="*/ 8 h 8"/>
                  <a:gd name="T8" fmla="*/ 5 w 5"/>
                  <a:gd name="T9" fmla="*/ 0 h 8"/>
                  <a:gd name="T10" fmla="*/ 5 w 5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72" name="Freeform 162"/>
              <p:cNvSpPr/>
              <p:nvPr/>
            </p:nvSpPr>
            <p:spPr bwMode="auto">
              <a:xfrm>
                <a:off x="9276" y="2681"/>
                <a:ext cx="2" cy="5"/>
              </a:xfrm>
              <a:custGeom>
                <a:avLst/>
                <a:gdLst>
                  <a:gd name="T0" fmla="*/ 2 w 2"/>
                  <a:gd name="T1" fmla="*/ 0 h 5"/>
                  <a:gd name="T2" fmla="*/ 0 w 2"/>
                  <a:gd name="T3" fmla="*/ 0 h 5"/>
                  <a:gd name="T4" fmla="*/ 0 w 2"/>
                  <a:gd name="T5" fmla="*/ 5 h 5"/>
                  <a:gd name="T6" fmla="*/ 2 w 2"/>
                  <a:gd name="T7" fmla="*/ 5 h 5"/>
                  <a:gd name="T8" fmla="*/ 2 w 2"/>
                  <a:gd name="T9" fmla="*/ 0 h 5"/>
                  <a:gd name="T10" fmla="*/ 2 w 2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73" name="Freeform 163"/>
              <p:cNvSpPr/>
              <p:nvPr/>
            </p:nvSpPr>
            <p:spPr bwMode="auto">
              <a:xfrm>
                <a:off x="9404" y="2818"/>
                <a:ext cx="3" cy="16"/>
              </a:xfrm>
              <a:custGeom>
                <a:avLst/>
                <a:gdLst>
                  <a:gd name="T0" fmla="*/ 0 w 3"/>
                  <a:gd name="T1" fmla="*/ 0 h 16"/>
                  <a:gd name="T2" fmla="*/ 3 w 3"/>
                  <a:gd name="T3" fmla="*/ 0 h 16"/>
                  <a:gd name="T4" fmla="*/ 3 w 3"/>
                  <a:gd name="T5" fmla="*/ 16 h 16"/>
                  <a:gd name="T6" fmla="*/ 0 w 3"/>
                  <a:gd name="T7" fmla="*/ 16 h 16"/>
                  <a:gd name="T8" fmla="*/ 0 w 3"/>
                  <a:gd name="T9" fmla="*/ 0 h 16"/>
                  <a:gd name="T10" fmla="*/ 0 w 3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6">
                    <a:moveTo>
                      <a:pt x="0" y="0"/>
                    </a:moveTo>
                    <a:lnTo>
                      <a:pt x="3" y="0"/>
                    </a:lnTo>
                    <a:lnTo>
                      <a:pt x="3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74" name="Freeform 164"/>
              <p:cNvSpPr/>
              <p:nvPr/>
            </p:nvSpPr>
            <p:spPr bwMode="auto">
              <a:xfrm>
                <a:off x="9302" y="2829"/>
                <a:ext cx="217" cy="494"/>
              </a:xfrm>
              <a:custGeom>
                <a:avLst/>
                <a:gdLst>
                  <a:gd name="T0" fmla="*/ 217 w 217"/>
                  <a:gd name="T1" fmla="*/ 94 h 494"/>
                  <a:gd name="T2" fmla="*/ 211 w 217"/>
                  <a:gd name="T3" fmla="*/ 88 h 494"/>
                  <a:gd name="T4" fmla="*/ 211 w 217"/>
                  <a:gd name="T5" fmla="*/ 18 h 494"/>
                  <a:gd name="T6" fmla="*/ 209 w 217"/>
                  <a:gd name="T7" fmla="*/ 13 h 494"/>
                  <a:gd name="T8" fmla="*/ 209 w 217"/>
                  <a:gd name="T9" fmla="*/ 5 h 494"/>
                  <a:gd name="T10" fmla="*/ 198 w 217"/>
                  <a:gd name="T11" fmla="*/ 5 h 494"/>
                  <a:gd name="T12" fmla="*/ 198 w 217"/>
                  <a:gd name="T13" fmla="*/ 0 h 494"/>
                  <a:gd name="T14" fmla="*/ 22 w 217"/>
                  <a:gd name="T15" fmla="*/ 0 h 494"/>
                  <a:gd name="T16" fmla="*/ 22 w 217"/>
                  <a:gd name="T17" fmla="*/ 5 h 494"/>
                  <a:gd name="T18" fmla="*/ 0 w 217"/>
                  <a:gd name="T19" fmla="*/ 5 h 494"/>
                  <a:gd name="T20" fmla="*/ 0 w 217"/>
                  <a:gd name="T21" fmla="*/ 32 h 494"/>
                  <a:gd name="T22" fmla="*/ 8 w 217"/>
                  <a:gd name="T23" fmla="*/ 32 h 494"/>
                  <a:gd name="T24" fmla="*/ 8 w 217"/>
                  <a:gd name="T25" fmla="*/ 94 h 494"/>
                  <a:gd name="T26" fmla="*/ 0 w 217"/>
                  <a:gd name="T27" fmla="*/ 94 h 494"/>
                  <a:gd name="T28" fmla="*/ 0 w 217"/>
                  <a:gd name="T29" fmla="*/ 494 h 494"/>
                  <a:gd name="T30" fmla="*/ 217 w 217"/>
                  <a:gd name="T31" fmla="*/ 494 h 494"/>
                  <a:gd name="T32" fmla="*/ 217 w 217"/>
                  <a:gd name="T33" fmla="*/ 94 h 494"/>
                  <a:gd name="T34" fmla="*/ 217 w 217"/>
                  <a:gd name="T35" fmla="*/ 94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7" h="494">
                    <a:moveTo>
                      <a:pt x="217" y="94"/>
                    </a:moveTo>
                    <a:lnTo>
                      <a:pt x="211" y="88"/>
                    </a:lnTo>
                    <a:lnTo>
                      <a:pt x="211" y="18"/>
                    </a:lnTo>
                    <a:lnTo>
                      <a:pt x="209" y="13"/>
                    </a:lnTo>
                    <a:lnTo>
                      <a:pt x="209" y="5"/>
                    </a:lnTo>
                    <a:lnTo>
                      <a:pt x="198" y="5"/>
                    </a:lnTo>
                    <a:lnTo>
                      <a:pt x="198" y="0"/>
                    </a:lnTo>
                    <a:lnTo>
                      <a:pt x="22" y="0"/>
                    </a:lnTo>
                    <a:lnTo>
                      <a:pt x="22" y="5"/>
                    </a:lnTo>
                    <a:lnTo>
                      <a:pt x="0" y="5"/>
                    </a:lnTo>
                    <a:lnTo>
                      <a:pt x="0" y="32"/>
                    </a:lnTo>
                    <a:lnTo>
                      <a:pt x="8" y="32"/>
                    </a:lnTo>
                    <a:lnTo>
                      <a:pt x="8" y="94"/>
                    </a:lnTo>
                    <a:lnTo>
                      <a:pt x="0" y="94"/>
                    </a:lnTo>
                    <a:lnTo>
                      <a:pt x="0" y="494"/>
                    </a:lnTo>
                    <a:lnTo>
                      <a:pt x="217" y="494"/>
                    </a:lnTo>
                    <a:lnTo>
                      <a:pt x="217" y="94"/>
                    </a:lnTo>
                    <a:lnTo>
                      <a:pt x="217" y="94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75" name="Freeform 165"/>
              <p:cNvSpPr/>
              <p:nvPr/>
            </p:nvSpPr>
            <p:spPr bwMode="auto">
              <a:xfrm>
                <a:off x="8787" y="2947"/>
                <a:ext cx="67" cy="368"/>
              </a:xfrm>
              <a:custGeom>
                <a:avLst/>
                <a:gdLst>
                  <a:gd name="T0" fmla="*/ 0 w 67"/>
                  <a:gd name="T1" fmla="*/ 0 h 368"/>
                  <a:gd name="T2" fmla="*/ 67 w 67"/>
                  <a:gd name="T3" fmla="*/ 0 h 368"/>
                  <a:gd name="T4" fmla="*/ 67 w 67"/>
                  <a:gd name="T5" fmla="*/ 368 h 368"/>
                  <a:gd name="T6" fmla="*/ 0 w 67"/>
                  <a:gd name="T7" fmla="*/ 368 h 368"/>
                  <a:gd name="T8" fmla="*/ 0 w 67"/>
                  <a:gd name="T9" fmla="*/ 0 h 368"/>
                  <a:gd name="T10" fmla="*/ 0 w 67"/>
                  <a:gd name="T11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368">
                    <a:moveTo>
                      <a:pt x="0" y="0"/>
                    </a:moveTo>
                    <a:lnTo>
                      <a:pt x="67" y="0"/>
                    </a:lnTo>
                    <a:lnTo>
                      <a:pt x="67" y="368"/>
                    </a:lnTo>
                    <a:lnTo>
                      <a:pt x="0" y="36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76" name="Freeform 166"/>
              <p:cNvSpPr/>
              <p:nvPr/>
            </p:nvSpPr>
            <p:spPr bwMode="auto">
              <a:xfrm>
                <a:off x="8782" y="2982"/>
                <a:ext cx="72" cy="333"/>
              </a:xfrm>
              <a:custGeom>
                <a:avLst/>
                <a:gdLst>
                  <a:gd name="T0" fmla="*/ 0 w 72"/>
                  <a:gd name="T1" fmla="*/ 0 h 333"/>
                  <a:gd name="T2" fmla="*/ 72 w 72"/>
                  <a:gd name="T3" fmla="*/ 0 h 333"/>
                  <a:gd name="T4" fmla="*/ 72 w 72"/>
                  <a:gd name="T5" fmla="*/ 333 h 333"/>
                  <a:gd name="T6" fmla="*/ 0 w 72"/>
                  <a:gd name="T7" fmla="*/ 333 h 333"/>
                  <a:gd name="T8" fmla="*/ 0 w 72"/>
                  <a:gd name="T9" fmla="*/ 0 h 333"/>
                  <a:gd name="T10" fmla="*/ 0 w 72"/>
                  <a:gd name="T11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333">
                    <a:moveTo>
                      <a:pt x="0" y="0"/>
                    </a:moveTo>
                    <a:lnTo>
                      <a:pt x="72" y="0"/>
                    </a:lnTo>
                    <a:lnTo>
                      <a:pt x="72" y="333"/>
                    </a:lnTo>
                    <a:lnTo>
                      <a:pt x="0" y="33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77" name="Freeform 167"/>
              <p:cNvSpPr/>
              <p:nvPr/>
            </p:nvSpPr>
            <p:spPr bwMode="auto">
              <a:xfrm>
                <a:off x="8974" y="2955"/>
                <a:ext cx="88" cy="374"/>
              </a:xfrm>
              <a:custGeom>
                <a:avLst/>
                <a:gdLst>
                  <a:gd name="T0" fmla="*/ 0 w 88"/>
                  <a:gd name="T1" fmla="*/ 0 h 374"/>
                  <a:gd name="T2" fmla="*/ 88 w 88"/>
                  <a:gd name="T3" fmla="*/ 0 h 374"/>
                  <a:gd name="T4" fmla="*/ 88 w 88"/>
                  <a:gd name="T5" fmla="*/ 374 h 374"/>
                  <a:gd name="T6" fmla="*/ 0 w 88"/>
                  <a:gd name="T7" fmla="*/ 374 h 374"/>
                  <a:gd name="T8" fmla="*/ 0 w 88"/>
                  <a:gd name="T9" fmla="*/ 0 h 374"/>
                  <a:gd name="T10" fmla="*/ 0 w 88"/>
                  <a:gd name="T11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374">
                    <a:moveTo>
                      <a:pt x="0" y="0"/>
                    </a:moveTo>
                    <a:lnTo>
                      <a:pt x="88" y="0"/>
                    </a:lnTo>
                    <a:lnTo>
                      <a:pt x="88" y="374"/>
                    </a:lnTo>
                    <a:lnTo>
                      <a:pt x="0" y="37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78" name="Freeform 168"/>
              <p:cNvSpPr/>
              <p:nvPr/>
            </p:nvSpPr>
            <p:spPr bwMode="auto">
              <a:xfrm>
                <a:off x="6202" y="3084"/>
                <a:ext cx="90" cy="38"/>
              </a:xfrm>
              <a:custGeom>
                <a:avLst/>
                <a:gdLst>
                  <a:gd name="T0" fmla="*/ 0 w 90"/>
                  <a:gd name="T1" fmla="*/ 0 h 38"/>
                  <a:gd name="T2" fmla="*/ 90 w 90"/>
                  <a:gd name="T3" fmla="*/ 0 h 38"/>
                  <a:gd name="T4" fmla="*/ 90 w 90"/>
                  <a:gd name="T5" fmla="*/ 38 h 38"/>
                  <a:gd name="T6" fmla="*/ 0 w 90"/>
                  <a:gd name="T7" fmla="*/ 38 h 38"/>
                  <a:gd name="T8" fmla="*/ 0 w 90"/>
                  <a:gd name="T9" fmla="*/ 0 h 38"/>
                  <a:gd name="T10" fmla="*/ 0 w 90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38">
                    <a:moveTo>
                      <a:pt x="0" y="0"/>
                    </a:moveTo>
                    <a:lnTo>
                      <a:pt x="90" y="0"/>
                    </a:lnTo>
                    <a:lnTo>
                      <a:pt x="90" y="38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79" name="Freeform 169"/>
              <p:cNvSpPr/>
              <p:nvPr/>
            </p:nvSpPr>
            <p:spPr bwMode="auto">
              <a:xfrm>
                <a:off x="6234" y="3054"/>
                <a:ext cx="64" cy="62"/>
              </a:xfrm>
              <a:custGeom>
                <a:avLst/>
                <a:gdLst>
                  <a:gd name="T0" fmla="*/ 64 w 64"/>
                  <a:gd name="T1" fmla="*/ 0 h 62"/>
                  <a:gd name="T2" fmla="*/ 0 w 64"/>
                  <a:gd name="T3" fmla="*/ 0 h 62"/>
                  <a:gd name="T4" fmla="*/ 0 w 64"/>
                  <a:gd name="T5" fmla="*/ 62 h 62"/>
                  <a:gd name="T6" fmla="*/ 64 w 64"/>
                  <a:gd name="T7" fmla="*/ 62 h 62"/>
                  <a:gd name="T8" fmla="*/ 64 w 64"/>
                  <a:gd name="T9" fmla="*/ 0 h 62"/>
                  <a:gd name="T10" fmla="*/ 64 w 64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62">
                    <a:moveTo>
                      <a:pt x="64" y="0"/>
                    </a:moveTo>
                    <a:lnTo>
                      <a:pt x="0" y="0"/>
                    </a:lnTo>
                    <a:lnTo>
                      <a:pt x="0" y="62"/>
                    </a:lnTo>
                    <a:lnTo>
                      <a:pt x="64" y="62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80" name="Freeform 170"/>
              <p:cNvSpPr/>
              <p:nvPr/>
            </p:nvSpPr>
            <p:spPr bwMode="auto">
              <a:xfrm>
                <a:off x="6338" y="3038"/>
                <a:ext cx="88" cy="145"/>
              </a:xfrm>
              <a:custGeom>
                <a:avLst/>
                <a:gdLst>
                  <a:gd name="T0" fmla="*/ 0 w 88"/>
                  <a:gd name="T1" fmla="*/ 0 h 145"/>
                  <a:gd name="T2" fmla="*/ 88 w 88"/>
                  <a:gd name="T3" fmla="*/ 0 h 145"/>
                  <a:gd name="T4" fmla="*/ 88 w 88"/>
                  <a:gd name="T5" fmla="*/ 145 h 145"/>
                  <a:gd name="T6" fmla="*/ 0 w 88"/>
                  <a:gd name="T7" fmla="*/ 145 h 145"/>
                  <a:gd name="T8" fmla="*/ 0 w 88"/>
                  <a:gd name="T9" fmla="*/ 0 h 145"/>
                  <a:gd name="T10" fmla="*/ 0 w 88"/>
                  <a:gd name="T11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45">
                    <a:moveTo>
                      <a:pt x="0" y="0"/>
                    </a:moveTo>
                    <a:lnTo>
                      <a:pt x="88" y="0"/>
                    </a:lnTo>
                    <a:lnTo>
                      <a:pt x="88" y="145"/>
                    </a:lnTo>
                    <a:lnTo>
                      <a:pt x="0" y="14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81" name="Freeform 171"/>
              <p:cNvSpPr/>
              <p:nvPr/>
            </p:nvSpPr>
            <p:spPr bwMode="auto">
              <a:xfrm>
                <a:off x="6701" y="3100"/>
                <a:ext cx="96" cy="202"/>
              </a:xfrm>
              <a:custGeom>
                <a:avLst/>
                <a:gdLst>
                  <a:gd name="T0" fmla="*/ 0 w 96"/>
                  <a:gd name="T1" fmla="*/ 0 h 202"/>
                  <a:gd name="T2" fmla="*/ 96 w 96"/>
                  <a:gd name="T3" fmla="*/ 0 h 202"/>
                  <a:gd name="T4" fmla="*/ 96 w 96"/>
                  <a:gd name="T5" fmla="*/ 202 h 202"/>
                  <a:gd name="T6" fmla="*/ 0 w 96"/>
                  <a:gd name="T7" fmla="*/ 202 h 202"/>
                  <a:gd name="T8" fmla="*/ 0 w 96"/>
                  <a:gd name="T9" fmla="*/ 0 h 202"/>
                  <a:gd name="T10" fmla="*/ 0 w 96"/>
                  <a:gd name="T11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202">
                    <a:moveTo>
                      <a:pt x="0" y="0"/>
                    </a:moveTo>
                    <a:lnTo>
                      <a:pt x="96" y="0"/>
                    </a:lnTo>
                    <a:lnTo>
                      <a:pt x="96" y="202"/>
                    </a:lnTo>
                    <a:lnTo>
                      <a:pt x="0" y="20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82" name="Freeform 172"/>
              <p:cNvSpPr/>
              <p:nvPr/>
            </p:nvSpPr>
            <p:spPr bwMode="auto">
              <a:xfrm>
                <a:off x="6781" y="3197"/>
                <a:ext cx="88" cy="115"/>
              </a:xfrm>
              <a:custGeom>
                <a:avLst/>
                <a:gdLst>
                  <a:gd name="T0" fmla="*/ 0 w 88"/>
                  <a:gd name="T1" fmla="*/ 0 h 115"/>
                  <a:gd name="T2" fmla="*/ 88 w 88"/>
                  <a:gd name="T3" fmla="*/ 0 h 115"/>
                  <a:gd name="T4" fmla="*/ 88 w 88"/>
                  <a:gd name="T5" fmla="*/ 115 h 115"/>
                  <a:gd name="T6" fmla="*/ 0 w 88"/>
                  <a:gd name="T7" fmla="*/ 115 h 115"/>
                  <a:gd name="T8" fmla="*/ 0 w 88"/>
                  <a:gd name="T9" fmla="*/ 0 h 115"/>
                  <a:gd name="T10" fmla="*/ 0 w 88"/>
                  <a:gd name="T11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15">
                    <a:moveTo>
                      <a:pt x="0" y="0"/>
                    </a:moveTo>
                    <a:lnTo>
                      <a:pt x="88" y="0"/>
                    </a:lnTo>
                    <a:lnTo>
                      <a:pt x="88" y="115"/>
                    </a:lnTo>
                    <a:lnTo>
                      <a:pt x="0" y="1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83" name="Freeform 173"/>
              <p:cNvSpPr/>
              <p:nvPr/>
            </p:nvSpPr>
            <p:spPr bwMode="auto">
              <a:xfrm>
                <a:off x="7264" y="2807"/>
                <a:ext cx="101" cy="522"/>
              </a:xfrm>
              <a:custGeom>
                <a:avLst/>
                <a:gdLst>
                  <a:gd name="T0" fmla="*/ 0 w 101"/>
                  <a:gd name="T1" fmla="*/ 0 h 522"/>
                  <a:gd name="T2" fmla="*/ 101 w 101"/>
                  <a:gd name="T3" fmla="*/ 0 h 522"/>
                  <a:gd name="T4" fmla="*/ 101 w 101"/>
                  <a:gd name="T5" fmla="*/ 522 h 522"/>
                  <a:gd name="T6" fmla="*/ 0 w 101"/>
                  <a:gd name="T7" fmla="*/ 522 h 522"/>
                  <a:gd name="T8" fmla="*/ 0 w 101"/>
                  <a:gd name="T9" fmla="*/ 0 h 522"/>
                  <a:gd name="T10" fmla="*/ 0 w 101"/>
                  <a:gd name="T11" fmla="*/ 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522">
                    <a:moveTo>
                      <a:pt x="0" y="0"/>
                    </a:moveTo>
                    <a:lnTo>
                      <a:pt x="101" y="0"/>
                    </a:lnTo>
                    <a:lnTo>
                      <a:pt x="101" y="522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84" name="Freeform 174"/>
              <p:cNvSpPr/>
              <p:nvPr/>
            </p:nvSpPr>
            <p:spPr bwMode="auto">
              <a:xfrm>
                <a:off x="7933" y="2869"/>
                <a:ext cx="62" cy="83"/>
              </a:xfrm>
              <a:custGeom>
                <a:avLst/>
                <a:gdLst>
                  <a:gd name="T0" fmla="*/ 62 w 62"/>
                  <a:gd name="T1" fmla="*/ 0 h 83"/>
                  <a:gd name="T2" fmla="*/ 0 w 62"/>
                  <a:gd name="T3" fmla="*/ 0 h 83"/>
                  <a:gd name="T4" fmla="*/ 0 w 62"/>
                  <a:gd name="T5" fmla="*/ 83 h 83"/>
                  <a:gd name="T6" fmla="*/ 62 w 62"/>
                  <a:gd name="T7" fmla="*/ 83 h 83"/>
                  <a:gd name="T8" fmla="*/ 62 w 62"/>
                  <a:gd name="T9" fmla="*/ 0 h 83"/>
                  <a:gd name="T10" fmla="*/ 62 w 62"/>
                  <a:gd name="T1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83">
                    <a:moveTo>
                      <a:pt x="62" y="0"/>
                    </a:moveTo>
                    <a:lnTo>
                      <a:pt x="0" y="0"/>
                    </a:lnTo>
                    <a:lnTo>
                      <a:pt x="0" y="83"/>
                    </a:lnTo>
                    <a:lnTo>
                      <a:pt x="62" y="83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85" name="Freeform 175"/>
              <p:cNvSpPr/>
              <p:nvPr/>
            </p:nvSpPr>
            <p:spPr bwMode="auto">
              <a:xfrm>
                <a:off x="7939" y="2853"/>
                <a:ext cx="45" cy="21"/>
              </a:xfrm>
              <a:custGeom>
                <a:avLst/>
                <a:gdLst>
                  <a:gd name="T0" fmla="*/ 0 w 45"/>
                  <a:gd name="T1" fmla="*/ 0 h 21"/>
                  <a:gd name="T2" fmla="*/ 45 w 45"/>
                  <a:gd name="T3" fmla="*/ 0 h 21"/>
                  <a:gd name="T4" fmla="*/ 45 w 45"/>
                  <a:gd name="T5" fmla="*/ 21 h 21"/>
                  <a:gd name="T6" fmla="*/ 0 w 45"/>
                  <a:gd name="T7" fmla="*/ 21 h 21"/>
                  <a:gd name="T8" fmla="*/ 0 w 45"/>
                  <a:gd name="T9" fmla="*/ 0 h 21"/>
                  <a:gd name="T10" fmla="*/ 0 w 45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21">
                    <a:moveTo>
                      <a:pt x="0" y="0"/>
                    </a:moveTo>
                    <a:lnTo>
                      <a:pt x="45" y="0"/>
                    </a:lnTo>
                    <a:lnTo>
                      <a:pt x="45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86" name="Freeform 176"/>
              <p:cNvSpPr/>
              <p:nvPr/>
            </p:nvSpPr>
            <p:spPr bwMode="auto">
              <a:xfrm>
                <a:off x="7941" y="2831"/>
                <a:ext cx="43" cy="30"/>
              </a:xfrm>
              <a:custGeom>
                <a:avLst/>
                <a:gdLst>
                  <a:gd name="T0" fmla="*/ 0 w 43"/>
                  <a:gd name="T1" fmla="*/ 0 h 30"/>
                  <a:gd name="T2" fmla="*/ 43 w 43"/>
                  <a:gd name="T3" fmla="*/ 0 h 30"/>
                  <a:gd name="T4" fmla="*/ 43 w 43"/>
                  <a:gd name="T5" fmla="*/ 30 h 30"/>
                  <a:gd name="T6" fmla="*/ 0 w 43"/>
                  <a:gd name="T7" fmla="*/ 30 h 30"/>
                  <a:gd name="T8" fmla="*/ 0 w 43"/>
                  <a:gd name="T9" fmla="*/ 0 h 30"/>
                  <a:gd name="T10" fmla="*/ 0 w 43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30">
                    <a:moveTo>
                      <a:pt x="0" y="0"/>
                    </a:moveTo>
                    <a:lnTo>
                      <a:pt x="43" y="0"/>
                    </a:lnTo>
                    <a:lnTo>
                      <a:pt x="43" y="30"/>
                    </a:lnTo>
                    <a:lnTo>
                      <a:pt x="0" y="3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87" name="Freeform 177"/>
              <p:cNvSpPr/>
              <p:nvPr/>
            </p:nvSpPr>
            <p:spPr bwMode="auto">
              <a:xfrm>
                <a:off x="7944" y="2799"/>
                <a:ext cx="38" cy="35"/>
              </a:xfrm>
              <a:custGeom>
                <a:avLst/>
                <a:gdLst>
                  <a:gd name="T0" fmla="*/ 0 w 38"/>
                  <a:gd name="T1" fmla="*/ 0 h 35"/>
                  <a:gd name="T2" fmla="*/ 38 w 38"/>
                  <a:gd name="T3" fmla="*/ 0 h 35"/>
                  <a:gd name="T4" fmla="*/ 38 w 38"/>
                  <a:gd name="T5" fmla="*/ 35 h 35"/>
                  <a:gd name="T6" fmla="*/ 0 w 38"/>
                  <a:gd name="T7" fmla="*/ 35 h 35"/>
                  <a:gd name="T8" fmla="*/ 0 w 38"/>
                  <a:gd name="T9" fmla="*/ 0 h 35"/>
                  <a:gd name="T10" fmla="*/ 0 w 38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5">
                    <a:moveTo>
                      <a:pt x="0" y="0"/>
                    </a:moveTo>
                    <a:lnTo>
                      <a:pt x="38" y="0"/>
                    </a:lnTo>
                    <a:lnTo>
                      <a:pt x="38" y="35"/>
                    </a:lnTo>
                    <a:lnTo>
                      <a:pt x="0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88" name="Freeform 178"/>
              <p:cNvSpPr/>
              <p:nvPr/>
            </p:nvSpPr>
            <p:spPr bwMode="auto">
              <a:xfrm>
                <a:off x="7955" y="2775"/>
                <a:ext cx="27" cy="32"/>
              </a:xfrm>
              <a:custGeom>
                <a:avLst/>
                <a:gdLst>
                  <a:gd name="T0" fmla="*/ 27 w 27"/>
                  <a:gd name="T1" fmla="*/ 19 h 32"/>
                  <a:gd name="T2" fmla="*/ 13 w 27"/>
                  <a:gd name="T3" fmla="*/ 0 h 32"/>
                  <a:gd name="T4" fmla="*/ 10 w 27"/>
                  <a:gd name="T5" fmla="*/ 0 h 32"/>
                  <a:gd name="T6" fmla="*/ 0 w 27"/>
                  <a:gd name="T7" fmla="*/ 19 h 32"/>
                  <a:gd name="T8" fmla="*/ 0 w 27"/>
                  <a:gd name="T9" fmla="*/ 32 h 32"/>
                  <a:gd name="T10" fmla="*/ 27 w 27"/>
                  <a:gd name="T11" fmla="*/ 32 h 32"/>
                  <a:gd name="T12" fmla="*/ 27 w 27"/>
                  <a:gd name="T13" fmla="*/ 19 h 32"/>
                  <a:gd name="T14" fmla="*/ 27 w 27"/>
                  <a:gd name="T15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2">
                    <a:moveTo>
                      <a:pt x="27" y="19"/>
                    </a:moveTo>
                    <a:lnTo>
                      <a:pt x="13" y="0"/>
                    </a:lnTo>
                    <a:lnTo>
                      <a:pt x="10" y="0"/>
                    </a:lnTo>
                    <a:lnTo>
                      <a:pt x="0" y="19"/>
                    </a:lnTo>
                    <a:lnTo>
                      <a:pt x="0" y="32"/>
                    </a:lnTo>
                    <a:lnTo>
                      <a:pt x="27" y="32"/>
                    </a:lnTo>
                    <a:lnTo>
                      <a:pt x="27" y="19"/>
                    </a:lnTo>
                    <a:lnTo>
                      <a:pt x="27" y="19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89" name="Freeform 179"/>
              <p:cNvSpPr/>
              <p:nvPr/>
            </p:nvSpPr>
            <p:spPr bwMode="auto">
              <a:xfrm>
                <a:off x="7965" y="2753"/>
                <a:ext cx="3" cy="24"/>
              </a:xfrm>
              <a:custGeom>
                <a:avLst/>
                <a:gdLst>
                  <a:gd name="T0" fmla="*/ 0 w 3"/>
                  <a:gd name="T1" fmla="*/ 24 h 24"/>
                  <a:gd name="T2" fmla="*/ 3 w 3"/>
                  <a:gd name="T3" fmla="*/ 0 h 24"/>
                  <a:gd name="T4" fmla="*/ 3 w 3"/>
                  <a:gd name="T5" fmla="*/ 24 h 24"/>
                  <a:gd name="T6" fmla="*/ 0 w 3"/>
                  <a:gd name="T7" fmla="*/ 24 h 24"/>
                  <a:gd name="T8" fmla="*/ 0 w 3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4">
                    <a:moveTo>
                      <a:pt x="0" y="24"/>
                    </a:moveTo>
                    <a:lnTo>
                      <a:pt x="3" y="0"/>
                    </a:lnTo>
                    <a:lnTo>
                      <a:pt x="3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0" name="Freeform 180"/>
              <p:cNvSpPr/>
              <p:nvPr/>
            </p:nvSpPr>
            <p:spPr bwMode="auto">
              <a:xfrm>
                <a:off x="7947" y="2780"/>
                <a:ext cx="26" cy="30"/>
              </a:xfrm>
              <a:custGeom>
                <a:avLst/>
                <a:gdLst>
                  <a:gd name="T0" fmla="*/ 26 w 26"/>
                  <a:gd name="T1" fmla="*/ 16 h 30"/>
                  <a:gd name="T2" fmla="*/ 13 w 26"/>
                  <a:gd name="T3" fmla="*/ 0 h 30"/>
                  <a:gd name="T4" fmla="*/ 13 w 26"/>
                  <a:gd name="T5" fmla="*/ 0 h 30"/>
                  <a:gd name="T6" fmla="*/ 0 w 26"/>
                  <a:gd name="T7" fmla="*/ 16 h 30"/>
                  <a:gd name="T8" fmla="*/ 0 w 26"/>
                  <a:gd name="T9" fmla="*/ 30 h 30"/>
                  <a:gd name="T10" fmla="*/ 26 w 26"/>
                  <a:gd name="T11" fmla="*/ 30 h 30"/>
                  <a:gd name="T12" fmla="*/ 26 w 26"/>
                  <a:gd name="T13" fmla="*/ 16 h 30"/>
                  <a:gd name="T14" fmla="*/ 26 w 26"/>
                  <a:gd name="T15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0">
                    <a:moveTo>
                      <a:pt x="26" y="16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0" y="16"/>
                    </a:lnTo>
                    <a:lnTo>
                      <a:pt x="0" y="30"/>
                    </a:lnTo>
                    <a:lnTo>
                      <a:pt x="26" y="30"/>
                    </a:lnTo>
                    <a:lnTo>
                      <a:pt x="26" y="16"/>
                    </a:lnTo>
                    <a:lnTo>
                      <a:pt x="26" y="16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1" name="Freeform 181"/>
              <p:cNvSpPr/>
              <p:nvPr/>
            </p:nvSpPr>
            <p:spPr bwMode="auto">
              <a:xfrm>
                <a:off x="7960" y="2759"/>
                <a:ext cx="0" cy="24"/>
              </a:xfrm>
              <a:custGeom>
                <a:avLst/>
                <a:gdLst>
                  <a:gd name="T0" fmla="*/ 24 h 24"/>
                  <a:gd name="T1" fmla="*/ 0 h 24"/>
                  <a:gd name="T2" fmla="*/ 24 h 24"/>
                  <a:gd name="T3" fmla="*/ 24 h 24"/>
                  <a:gd name="T4" fmla="*/ 24 h 2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4">
                    <a:moveTo>
                      <a:pt x="0" y="24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2" name="Freeform 182"/>
              <p:cNvSpPr/>
              <p:nvPr/>
            </p:nvSpPr>
            <p:spPr bwMode="auto">
              <a:xfrm>
                <a:off x="7992" y="2855"/>
                <a:ext cx="3" cy="19"/>
              </a:xfrm>
              <a:custGeom>
                <a:avLst/>
                <a:gdLst>
                  <a:gd name="T0" fmla="*/ 3 w 3"/>
                  <a:gd name="T1" fmla="*/ 0 h 19"/>
                  <a:gd name="T2" fmla="*/ 0 w 3"/>
                  <a:gd name="T3" fmla="*/ 0 h 19"/>
                  <a:gd name="T4" fmla="*/ 0 w 3"/>
                  <a:gd name="T5" fmla="*/ 19 h 19"/>
                  <a:gd name="T6" fmla="*/ 3 w 3"/>
                  <a:gd name="T7" fmla="*/ 19 h 19"/>
                  <a:gd name="T8" fmla="*/ 3 w 3"/>
                  <a:gd name="T9" fmla="*/ 0 h 19"/>
                  <a:gd name="T10" fmla="*/ 3 w 3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9">
                    <a:moveTo>
                      <a:pt x="3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3" y="19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3" name="Freeform 183"/>
              <p:cNvSpPr/>
              <p:nvPr/>
            </p:nvSpPr>
            <p:spPr bwMode="auto">
              <a:xfrm>
                <a:off x="7990" y="2866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5 w 5"/>
                  <a:gd name="T3" fmla="*/ 0 h 6"/>
                  <a:gd name="T4" fmla="*/ 5 w 5"/>
                  <a:gd name="T5" fmla="*/ 6 h 6"/>
                  <a:gd name="T6" fmla="*/ 0 w 5"/>
                  <a:gd name="T7" fmla="*/ 6 h 6"/>
                  <a:gd name="T8" fmla="*/ 0 w 5"/>
                  <a:gd name="T9" fmla="*/ 0 h 6"/>
                  <a:gd name="T10" fmla="*/ 0 w 5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5" y="0"/>
                    </a:lnTo>
                    <a:lnTo>
                      <a:pt x="5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4" name="Freeform 184"/>
              <p:cNvSpPr/>
              <p:nvPr/>
            </p:nvSpPr>
            <p:spPr bwMode="auto">
              <a:xfrm>
                <a:off x="8000" y="2925"/>
                <a:ext cx="3" cy="11"/>
              </a:xfrm>
              <a:custGeom>
                <a:avLst/>
                <a:gdLst>
                  <a:gd name="T0" fmla="*/ 3 w 3"/>
                  <a:gd name="T1" fmla="*/ 0 h 11"/>
                  <a:gd name="T2" fmla="*/ 0 w 3"/>
                  <a:gd name="T3" fmla="*/ 0 h 11"/>
                  <a:gd name="T4" fmla="*/ 0 w 3"/>
                  <a:gd name="T5" fmla="*/ 11 h 11"/>
                  <a:gd name="T6" fmla="*/ 3 w 3"/>
                  <a:gd name="T7" fmla="*/ 11 h 11"/>
                  <a:gd name="T8" fmla="*/ 3 w 3"/>
                  <a:gd name="T9" fmla="*/ 0 h 11"/>
                  <a:gd name="T10" fmla="*/ 3 w 3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1">
                    <a:moveTo>
                      <a:pt x="3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5" name="Freeform 185"/>
              <p:cNvSpPr/>
              <p:nvPr/>
            </p:nvSpPr>
            <p:spPr bwMode="auto">
              <a:xfrm>
                <a:off x="7995" y="2928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  <a:gd name="T8" fmla="*/ 0 w 8"/>
                  <a:gd name="T9" fmla="*/ 0 h 8"/>
                  <a:gd name="T10" fmla="*/ 0 w 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6" name="Freeform 186"/>
              <p:cNvSpPr/>
              <p:nvPr/>
            </p:nvSpPr>
            <p:spPr bwMode="auto">
              <a:xfrm>
                <a:off x="7925" y="2928"/>
                <a:ext cx="81" cy="382"/>
              </a:xfrm>
              <a:custGeom>
                <a:avLst/>
                <a:gdLst>
                  <a:gd name="T0" fmla="*/ 81 w 81"/>
                  <a:gd name="T1" fmla="*/ 3 h 382"/>
                  <a:gd name="T2" fmla="*/ 14 w 81"/>
                  <a:gd name="T3" fmla="*/ 3 h 382"/>
                  <a:gd name="T4" fmla="*/ 14 w 81"/>
                  <a:gd name="T5" fmla="*/ 0 h 382"/>
                  <a:gd name="T6" fmla="*/ 6 w 81"/>
                  <a:gd name="T7" fmla="*/ 0 h 382"/>
                  <a:gd name="T8" fmla="*/ 0 w 81"/>
                  <a:gd name="T9" fmla="*/ 3 h 382"/>
                  <a:gd name="T10" fmla="*/ 0 w 81"/>
                  <a:gd name="T11" fmla="*/ 382 h 382"/>
                  <a:gd name="T12" fmla="*/ 81 w 81"/>
                  <a:gd name="T13" fmla="*/ 382 h 382"/>
                  <a:gd name="T14" fmla="*/ 81 w 81"/>
                  <a:gd name="T15" fmla="*/ 3 h 382"/>
                  <a:gd name="T16" fmla="*/ 81 w 81"/>
                  <a:gd name="T17" fmla="*/ 3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382">
                    <a:moveTo>
                      <a:pt x="81" y="3"/>
                    </a:moveTo>
                    <a:lnTo>
                      <a:pt x="14" y="3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0" y="3"/>
                    </a:lnTo>
                    <a:lnTo>
                      <a:pt x="0" y="382"/>
                    </a:lnTo>
                    <a:lnTo>
                      <a:pt x="81" y="382"/>
                    </a:lnTo>
                    <a:lnTo>
                      <a:pt x="81" y="3"/>
                    </a:lnTo>
                    <a:lnTo>
                      <a:pt x="81" y="3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7" name="Freeform 187"/>
              <p:cNvSpPr/>
              <p:nvPr/>
            </p:nvSpPr>
            <p:spPr bwMode="auto">
              <a:xfrm>
                <a:off x="7250" y="3081"/>
                <a:ext cx="72" cy="240"/>
              </a:xfrm>
              <a:custGeom>
                <a:avLst/>
                <a:gdLst>
                  <a:gd name="T0" fmla="*/ 0 w 72"/>
                  <a:gd name="T1" fmla="*/ 0 h 240"/>
                  <a:gd name="T2" fmla="*/ 72 w 72"/>
                  <a:gd name="T3" fmla="*/ 0 h 240"/>
                  <a:gd name="T4" fmla="*/ 72 w 72"/>
                  <a:gd name="T5" fmla="*/ 240 h 240"/>
                  <a:gd name="T6" fmla="*/ 0 w 72"/>
                  <a:gd name="T7" fmla="*/ 240 h 240"/>
                  <a:gd name="T8" fmla="*/ 0 w 72"/>
                  <a:gd name="T9" fmla="*/ 0 h 240"/>
                  <a:gd name="T10" fmla="*/ 0 w 72"/>
                  <a:gd name="T11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240">
                    <a:moveTo>
                      <a:pt x="0" y="0"/>
                    </a:moveTo>
                    <a:lnTo>
                      <a:pt x="72" y="0"/>
                    </a:lnTo>
                    <a:lnTo>
                      <a:pt x="72" y="240"/>
                    </a:lnTo>
                    <a:lnTo>
                      <a:pt x="0" y="24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8" name="Freeform 188"/>
              <p:cNvSpPr/>
              <p:nvPr/>
            </p:nvSpPr>
            <p:spPr bwMode="auto">
              <a:xfrm>
                <a:off x="7298" y="3135"/>
                <a:ext cx="112" cy="194"/>
              </a:xfrm>
              <a:custGeom>
                <a:avLst/>
                <a:gdLst>
                  <a:gd name="T0" fmla="*/ 0 w 42"/>
                  <a:gd name="T1" fmla="*/ 0 h 72"/>
                  <a:gd name="T2" fmla="*/ 42 w 42"/>
                  <a:gd name="T3" fmla="*/ 0 h 72"/>
                  <a:gd name="T4" fmla="*/ 42 w 42"/>
                  <a:gd name="T5" fmla="*/ 72 h 72"/>
                  <a:gd name="T6" fmla="*/ 33 w 42"/>
                  <a:gd name="T7" fmla="*/ 72 h 72"/>
                  <a:gd name="T8" fmla="*/ 0 w 42"/>
                  <a:gd name="T9" fmla="*/ 72 h 72"/>
                  <a:gd name="T10" fmla="*/ 0 w 42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72">
                    <a:moveTo>
                      <a:pt x="0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39" y="72"/>
                      <a:pt x="36" y="72"/>
                      <a:pt x="33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799" name="Freeform 189"/>
              <p:cNvSpPr/>
              <p:nvPr/>
            </p:nvSpPr>
            <p:spPr bwMode="auto">
              <a:xfrm>
                <a:off x="7509" y="3030"/>
                <a:ext cx="107" cy="242"/>
              </a:xfrm>
              <a:custGeom>
                <a:avLst/>
                <a:gdLst>
                  <a:gd name="T0" fmla="*/ 0 w 107"/>
                  <a:gd name="T1" fmla="*/ 0 h 242"/>
                  <a:gd name="T2" fmla="*/ 107 w 107"/>
                  <a:gd name="T3" fmla="*/ 0 h 242"/>
                  <a:gd name="T4" fmla="*/ 107 w 107"/>
                  <a:gd name="T5" fmla="*/ 242 h 242"/>
                  <a:gd name="T6" fmla="*/ 0 w 107"/>
                  <a:gd name="T7" fmla="*/ 242 h 242"/>
                  <a:gd name="T8" fmla="*/ 0 w 107"/>
                  <a:gd name="T9" fmla="*/ 0 h 242"/>
                  <a:gd name="T10" fmla="*/ 0 w 107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242">
                    <a:moveTo>
                      <a:pt x="0" y="0"/>
                    </a:moveTo>
                    <a:lnTo>
                      <a:pt x="107" y="0"/>
                    </a:lnTo>
                    <a:lnTo>
                      <a:pt x="107" y="242"/>
                    </a:lnTo>
                    <a:lnTo>
                      <a:pt x="0" y="24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0" name="Freeform 190"/>
              <p:cNvSpPr/>
              <p:nvPr/>
            </p:nvSpPr>
            <p:spPr bwMode="auto">
              <a:xfrm>
                <a:off x="7877" y="3081"/>
                <a:ext cx="88" cy="245"/>
              </a:xfrm>
              <a:custGeom>
                <a:avLst/>
                <a:gdLst>
                  <a:gd name="T0" fmla="*/ 0 w 33"/>
                  <a:gd name="T1" fmla="*/ 0 h 91"/>
                  <a:gd name="T2" fmla="*/ 33 w 33"/>
                  <a:gd name="T3" fmla="*/ 0 h 91"/>
                  <a:gd name="T4" fmla="*/ 33 w 33"/>
                  <a:gd name="T5" fmla="*/ 91 h 91"/>
                  <a:gd name="T6" fmla="*/ 0 w 33"/>
                  <a:gd name="T7" fmla="*/ 90 h 91"/>
                  <a:gd name="T8" fmla="*/ 0 w 33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91">
                    <a:moveTo>
                      <a:pt x="0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22" y="90"/>
                      <a:pt x="11" y="90"/>
                      <a:pt x="0" y="9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1" name="Freeform 191"/>
              <p:cNvSpPr/>
              <p:nvPr/>
            </p:nvSpPr>
            <p:spPr bwMode="auto">
              <a:xfrm>
                <a:off x="7947" y="3216"/>
                <a:ext cx="43" cy="107"/>
              </a:xfrm>
              <a:custGeom>
                <a:avLst/>
                <a:gdLst>
                  <a:gd name="T0" fmla="*/ 0 w 43"/>
                  <a:gd name="T1" fmla="*/ 0 h 107"/>
                  <a:gd name="T2" fmla="*/ 43 w 43"/>
                  <a:gd name="T3" fmla="*/ 0 h 107"/>
                  <a:gd name="T4" fmla="*/ 43 w 43"/>
                  <a:gd name="T5" fmla="*/ 107 h 107"/>
                  <a:gd name="T6" fmla="*/ 0 w 43"/>
                  <a:gd name="T7" fmla="*/ 107 h 107"/>
                  <a:gd name="T8" fmla="*/ 0 w 43"/>
                  <a:gd name="T9" fmla="*/ 0 h 107"/>
                  <a:gd name="T10" fmla="*/ 0 w 43"/>
                  <a:gd name="T11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07">
                    <a:moveTo>
                      <a:pt x="0" y="0"/>
                    </a:moveTo>
                    <a:lnTo>
                      <a:pt x="43" y="0"/>
                    </a:lnTo>
                    <a:lnTo>
                      <a:pt x="43" y="107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2" name="Freeform 192"/>
              <p:cNvSpPr/>
              <p:nvPr/>
            </p:nvSpPr>
            <p:spPr bwMode="auto">
              <a:xfrm>
                <a:off x="7987" y="3097"/>
                <a:ext cx="101" cy="232"/>
              </a:xfrm>
              <a:custGeom>
                <a:avLst/>
                <a:gdLst>
                  <a:gd name="T0" fmla="*/ 0 w 38"/>
                  <a:gd name="T1" fmla="*/ 0 h 86"/>
                  <a:gd name="T2" fmla="*/ 38 w 38"/>
                  <a:gd name="T3" fmla="*/ 0 h 86"/>
                  <a:gd name="T4" fmla="*/ 38 w 38"/>
                  <a:gd name="T5" fmla="*/ 86 h 86"/>
                  <a:gd name="T6" fmla="*/ 0 w 38"/>
                  <a:gd name="T7" fmla="*/ 85 h 86"/>
                  <a:gd name="T8" fmla="*/ 0 w 38"/>
                  <a:gd name="T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6">
                    <a:moveTo>
                      <a:pt x="0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25" y="85"/>
                      <a:pt x="12" y="85"/>
                      <a:pt x="0" y="8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3" name="Freeform 193"/>
              <p:cNvSpPr/>
              <p:nvPr/>
            </p:nvSpPr>
            <p:spPr bwMode="auto">
              <a:xfrm>
                <a:off x="8000" y="3087"/>
                <a:ext cx="48" cy="35"/>
              </a:xfrm>
              <a:custGeom>
                <a:avLst/>
                <a:gdLst>
                  <a:gd name="T0" fmla="*/ 0 w 48"/>
                  <a:gd name="T1" fmla="*/ 0 h 35"/>
                  <a:gd name="T2" fmla="*/ 48 w 48"/>
                  <a:gd name="T3" fmla="*/ 0 h 35"/>
                  <a:gd name="T4" fmla="*/ 48 w 48"/>
                  <a:gd name="T5" fmla="*/ 35 h 35"/>
                  <a:gd name="T6" fmla="*/ 0 w 48"/>
                  <a:gd name="T7" fmla="*/ 35 h 35"/>
                  <a:gd name="T8" fmla="*/ 0 w 48"/>
                  <a:gd name="T9" fmla="*/ 0 h 35"/>
                  <a:gd name="T10" fmla="*/ 0 w 48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5">
                    <a:moveTo>
                      <a:pt x="0" y="0"/>
                    </a:moveTo>
                    <a:lnTo>
                      <a:pt x="48" y="0"/>
                    </a:lnTo>
                    <a:lnTo>
                      <a:pt x="48" y="35"/>
                    </a:lnTo>
                    <a:lnTo>
                      <a:pt x="0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4" name="Freeform 194"/>
              <p:cNvSpPr/>
              <p:nvPr/>
            </p:nvSpPr>
            <p:spPr bwMode="auto">
              <a:xfrm>
                <a:off x="7256" y="3079"/>
                <a:ext cx="21" cy="8"/>
              </a:xfrm>
              <a:custGeom>
                <a:avLst/>
                <a:gdLst>
                  <a:gd name="T0" fmla="*/ 0 w 21"/>
                  <a:gd name="T1" fmla="*/ 0 h 8"/>
                  <a:gd name="T2" fmla="*/ 21 w 21"/>
                  <a:gd name="T3" fmla="*/ 0 h 8"/>
                  <a:gd name="T4" fmla="*/ 21 w 21"/>
                  <a:gd name="T5" fmla="*/ 8 h 8"/>
                  <a:gd name="T6" fmla="*/ 0 w 21"/>
                  <a:gd name="T7" fmla="*/ 8 h 8"/>
                  <a:gd name="T8" fmla="*/ 0 w 21"/>
                  <a:gd name="T9" fmla="*/ 0 h 8"/>
                  <a:gd name="T10" fmla="*/ 0 w 21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">
                    <a:moveTo>
                      <a:pt x="0" y="0"/>
                    </a:moveTo>
                    <a:lnTo>
                      <a:pt x="21" y="0"/>
                    </a:lnTo>
                    <a:lnTo>
                      <a:pt x="21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5" name="Freeform 195"/>
              <p:cNvSpPr/>
              <p:nvPr/>
            </p:nvSpPr>
            <p:spPr bwMode="auto">
              <a:xfrm>
                <a:off x="7272" y="3070"/>
                <a:ext cx="2" cy="14"/>
              </a:xfrm>
              <a:custGeom>
                <a:avLst/>
                <a:gdLst>
                  <a:gd name="T0" fmla="*/ 2 w 2"/>
                  <a:gd name="T1" fmla="*/ 0 h 14"/>
                  <a:gd name="T2" fmla="*/ 0 w 2"/>
                  <a:gd name="T3" fmla="*/ 0 h 14"/>
                  <a:gd name="T4" fmla="*/ 0 w 2"/>
                  <a:gd name="T5" fmla="*/ 14 h 14"/>
                  <a:gd name="T6" fmla="*/ 2 w 2"/>
                  <a:gd name="T7" fmla="*/ 14 h 14"/>
                  <a:gd name="T8" fmla="*/ 2 w 2"/>
                  <a:gd name="T9" fmla="*/ 0 h 14"/>
                  <a:gd name="T10" fmla="*/ 2 w 2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4">
                    <a:moveTo>
                      <a:pt x="2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6" name="Freeform 196"/>
              <p:cNvSpPr/>
              <p:nvPr/>
            </p:nvSpPr>
            <p:spPr bwMode="auto">
              <a:xfrm>
                <a:off x="7328" y="3130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0 h 8"/>
                  <a:gd name="T4" fmla="*/ 10 w 10"/>
                  <a:gd name="T5" fmla="*/ 8 h 8"/>
                  <a:gd name="T6" fmla="*/ 0 w 10"/>
                  <a:gd name="T7" fmla="*/ 8 h 8"/>
                  <a:gd name="T8" fmla="*/ 0 w 10"/>
                  <a:gd name="T9" fmla="*/ 0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7" name="Freeform 197"/>
              <p:cNvSpPr/>
              <p:nvPr/>
            </p:nvSpPr>
            <p:spPr bwMode="auto">
              <a:xfrm>
                <a:off x="7306" y="3079"/>
                <a:ext cx="11" cy="5"/>
              </a:xfrm>
              <a:custGeom>
                <a:avLst/>
                <a:gdLst>
                  <a:gd name="T0" fmla="*/ 11 w 11"/>
                  <a:gd name="T1" fmla="*/ 0 h 5"/>
                  <a:gd name="T2" fmla="*/ 0 w 11"/>
                  <a:gd name="T3" fmla="*/ 0 h 5"/>
                  <a:gd name="T4" fmla="*/ 0 w 11"/>
                  <a:gd name="T5" fmla="*/ 5 h 5"/>
                  <a:gd name="T6" fmla="*/ 11 w 11"/>
                  <a:gd name="T7" fmla="*/ 5 h 5"/>
                  <a:gd name="T8" fmla="*/ 11 w 11"/>
                  <a:gd name="T9" fmla="*/ 0 h 5"/>
                  <a:gd name="T10" fmla="*/ 11 w 11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5">
                    <a:moveTo>
                      <a:pt x="11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11" y="5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8" name="Freeform 198"/>
              <p:cNvSpPr/>
              <p:nvPr/>
            </p:nvSpPr>
            <p:spPr bwMode="auto">
              <a:xfrm>
                <a:off x="7920" y="3079"/>
                <a:ext cx="35" cy="8"/>
              </a:xfrm>
              <a:custGeom>
                <a:avLst/>
                <a:gdLst>
                  <a:gd name="T0" fmla="*/ 0 w 35"/>
                  <a:gd name="T1" fmla="*/ 0 h 8"/>
                  <a:gd name="T2" fmla="*/ 35 w 35"/>
                  <a:gd name="T3" fmla="*/ 0 h 8"/>
                  <a:gd name="T4" fmla="*/ 35 w 35"/>
                  <a:gd name="T5" fmla="*/ 8 h 8"/>
                  <a:gd name="T6" fmla="*/ 0 w 35"/>
                  <a:gd name="T7" fmla="*/ 8 h 8"/>
                  <a:gd name="T8" fmla="*/ 0 w 35"/>
                  <a:gd name="T9" fmla="*/ 0 h 8"/>
                  <a:gd name="T10" fmla="*/ 0 w 35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">
                    <a:moveTo>
                      <a:pt x="0" y="0"/>
                    </a:moveTo>
                    <a:lnTo>
                      <a:pt x="35" y="0"/>
                    </a:lnTo>
                    <a:lnTo>
                      <a:pt x="35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09" name="Freeform 199"/>
              <p:cNvSpPr/>
              <p:nvPr/>
            </p:nvSpPr>
            <p:spPr bwMode="auto">
              <a:xfrm>
                <a:off x="7936" y="3062"/>
                <a:ext cx="0" cy="22"/>
              </a:xfrm>
              <a:custGeom>
                <a:avLst/>
                <a:gdLst>
                  <a:gd name="T0" fmla="*/ 0 h 22"/>
                  <a:gd name="T1" fmla="*/ 0 h 22"/>
                  <a:gd name="T2" fmla="*/ 22 h 22"/>
                  <a:gd name="T3" fmla="*/ 22 h 22"/>
                  <a:gd name="T4" fmla="*/ 0 h 22"/>
                  <a:gd name="T5" fmla="*/ 0 h 2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0" name="Freeform 200"/>
              <p:cNvSpPr/>
              <p:nvPr/>
            </p:nvSpPr>
            <p:spPr bwMode="auto">
              <a:xfrm>
                <a:off x="8003" y="3087"/>
                <a:ext cx="16" cy="2"/>
              </a:xfrm>
              <a:custGeom>
                <a:avLst/>
                <a:gdLst>
                  <a:gd name="T0" fmla="*/ 0 w 16"/>
                  <a:gd name="T1" fmla="*/ 0 h 2"/>
                  <a:gd name="T2" fmla="*/ 16 w 16"/>
                  <a:gd name="T3" fmla="*/ 0 h 2"/>
                  <a:gd name="T4" fmla="*/ 16 w 16"/>
                  <a:gd name="T5" fmla="*/ 2 h 2"/>
                  <a:gd name="T6" fmla="*/ 0 w 16"/>
                  <a:gd name="T7" fmla="*/ 2 h 2"/>
                  <a:gd name="T8" fmla="*/ 0 w 16"/>
                  <a:gd name="T9" fmla="*/ 0 h 2"/>
                  <a:gd name="T10" fmla="*/ 0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0" y="0"/>
                    </a:moveTo>
                    <a:lnTo>
                      <a:pt x="16" y="0"/>
                    </a:lnTo>
                    <a:lnTo>
                      <a:pt x="16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1" name="Freeform 201"/>
              <p:cNvSpPr/>
              <p:nvPr/>
            </p:nvSpPr>
            <p:spPr bwMode="auto">
              <a:xfrm>
                <a:off x="7990" y="3095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5 w 5"/>
                  <a:gd name="T3" fmla="*/ 0 h 5"/>
                  <a:gd name="T4" fmla="*/ 5 w 5"/>
                  <a:gd name="T5" fmla="*/ 5 h 5"/>
                  <a:gd name="T6" fmla="*/ 0 w 5"/>
                  <a:gd name="T7" fmla="*/ 5 h 5"/>
                  <a:gd name="T8" fmla="*/ 0 w 5"/>
                  <a:gd name="T9" fmla="*/ 0 h 5"/>
                  <a:gd name="T10" fmla="*/ 0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5" y="0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2" name="Freeform 202"/>
              <p:cNvSpPr/>
              <p:nvPr/>
            </p:nvSpPr>
            <p:spPr bwMode="auto">
              <a:xfrm>
                <a:off x="6847" y="3022"/>
                <a:ext cx="176" cy="301"/>
              </a:xfrm>
              <a:custGeom>
                <a:avLst/>
                <a:gdLst>
                  <a:gd name="T0" fmla="*/ 0 w 176"/>
                  <a:gd name="T1" fmla="*/ 0 h 301"/>
                  <a:gd name="T2" fmla="*/ 176 w 176"/>
                  <a:gd name="T3" fmla="*/ 0 h 301"/>
                  <a:gd name="T4" fmla="*/ 176 w 176"/>
                  <a:gd name="T5" fmla="*/ 301 h 301"/>
                  <a:gd name="T6" fmla="*/ 0 w 176"/>
                  <a:gd name="T7" fmla="*/ 301 h 301"/>
                  <a:gd name="T8" fmla="*/ 0 w 176"/>
                  <a:gd name="T9" fmla="*/ 0 h 301"/>
                  <a:gd name="T10" fmla="*/ 0 w 176"/>
                  <a:gd name="T11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301">
                    <a:moveTo>
                      <a:pt x="0" y="0"/>
                    </a:moveTo>
                    <a:lnTo>
                      <a:pt x="176" y="0"/>
                    </a:lnTo>
                    <a:lnTo>
                      <a:pt x="176" y="301"/>
                    </a:lnTo>
                    <a:lnTo>
                      <a:pt x="0" y="30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3" name="Freeform 203"/>
              <p:cNvSpPr/>
              <p:nvPr/>
            </p:nvSpPr>
            <p:spPr bwMode="auto">
              <a:xfrm>
                <a:off x="6999" y="3009"/>
                <a:ext cx="16" cy="16"/>
              </a:xfrm>
              <a:custGeom>
                <a:avLst/>
                <a:gdLst>
                  <a:gd name="T0" fmla="*/ 16 w 16"/>
                  <a:gd name="T1" fmla="*/ 0 h 16"/>
                  <a:gd name="T2" fmla="*/ 0 w 16"/>
                  <a:gd name="T3" fmla="*/ 0 h 16"/>
                  <a:gd name="T4" fmla="*/ 0 w 16"/>
                  <a:gd name="T5" fmla="*/ 16 h 16"/>
                  <a:gd name="T6" fmla="*/ 16 w 16"/>
                  <a:gd name="T7" fmla="*/ 16 h 16"/>
                  <a:gd name="T8" fmla="*/ 16 w 16"/>
                  <a:gd name="T9" fmla="*/ 0 h 16"/>
                  <a:gd name="T10" fmla="*/ 16 w 16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16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814" name="Freeform 204"/>
              <p:cNvSpPr/>
              <p:nvPr/>
            </p:nvSpPr>
            <p:spPr bwMode="auto">
              <a:xfrm>
                <a:off x="6893" y="3014"/>
                <a:ext cx="109" cy="22"/>
              </a:xfrm>
              <a:custGeom>
                <a:avLst/>
                <a:gdLst>
                  <a:gd name="T0" fmla="*/ 109 w 109"/>
                  <a:gd name="T1" fmla="*/ 0 h 22"/>
                  <a:gd name="T2" fmla="*/ 0 w 109"/>
                  <a:gd name="T3" fmla="*/ 0 h 22"/>
                  <a:gd name="T4" fmla="*/ 0 w 109"/>
                  <a:gd name="T5" fmla="*/ 22 h 22"/>
                  <a:gd name="T6" fmla="*/ 109 w 109"/>
                  <a:gd name="T7" fmla="*/ 22 h 22"/>
                  <a:gd name="T8" fmla="*/ 109 w 109"/>
                  <a:gd name="T9" fmla="*/ 0 h 22"/>
                  <a:gd name="T10" fmla="*/ 109 w 109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22">
                    <a:moveTo>
                      <a:pt x="109" y="0"/>
                    </a:moveTo>
                    <a:lnTo>
                      <a:pt x="0" y="0"/>
                    </a:lnTo>
                    <a:lnTo>
                      <a:pt x="0" y="22"/>
                    </a:lnTo>
                    <a:lnTo>
                      <a:pt x="109" y="22"/>
                    </a:lnTo>
                    <a:lnTo>
                      <a:pt x="109" y="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grpSp>
          <p:nvGrpSpPr>
            <p:cNvPr id="379" name="Group 406"/>
            <p:cNvGrpSpPr/>
            <p:nvPr/>
          </p:nvGrpSpPr>
          <p:grpSpPr bwMode="auto">
            <a:xfrm>
              <a:off x="6015" y="2490"/>
              <a:ext cx="3570" cy="874"/>
              <a:chOff x="6015" y="2490"/>
              <a:chExt cx="3570" cy="874"/>
            </a:xfrm>
          </p:grpSpPr>
          <p:sp>
            <p:nvSpPr>
              <p:cNvPr id="415" name="Freeform 206"/>
              <p:cNvSpPr/>
              <p:nvPr/>
            </p:nvSpPr>
            <p:spPr bwMode="auto">
              <a:xfrm>
                <a:off x="6850" y="2987"/>
                <a:ext cx="64" cy="46"/>
              </a:xfrm>
              <a:custGeom>
                <a:avLst/>
                <a:gdLst>
                  <a:gd name="T0" fmla="*/ 0 w 64"/>
                  <a:gd name="T1" fmla="*/ 24 h 46"/>
                  <a:gd name="T2" fmla="*/ 8 w 64"/>
                  <a:gd name="T3" fmla="*/ 24 h 46"/>
                  <a:gd name="T4" fmla="*/ 27 w 64"/>
                  <a:gd name="T5" fmla="*/ 0 h 46"/>
                  <a:gd name="T6" fmla="*/ 37 w 64"/>
                  <a:gd name="T7" fmla="*/ 0 h 46"/>
                  <a:gd name="T8" fmla="*/ 56 w 64"/>
                  <a:gd name="T9" fmla="*/ 24 h 46"/>
                  <a:gd name="T10" fmla="*/ 64 w 64"/>
                  <a:gd name="T11" fmla="*/ 24 h 46"/>
                  <a:gd name="T12" fmla="*/ 64 w 64"/>
                  <a:gd name="T13" fmla="*/ 46 h 46"/>
                  <a:gd name="T14" fmla="*/ 0 w 64"/>
                  <a:gd name="T15" fmla="*/ 46 h 46"/>
                  <a:gd name="T16" fmla="*/ 0 w 64"/>
                  <a:gd name="T17" fmla="*/ 24 h 46"/>
                  <a:gd name="T18" fmla="*/ 0 w 64"/>
                  <a:gd name="T19" fmla="*/ 2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46">
                    <a:moveTo>
                      <a:pt x="0" y="24"/>
                    </a:moveTo>
                    <a:lnTo>
                      <a:pt x="8" y="24"/>
                    </a:lnTo>
                    <a:lnTo>
                      <a:pt x="27" y="0"/>
                    </a:lnTo>
                    <a:lnTo>
                      <a:pt x="37" y="0"/>
                    </a:lnTo>
                    <a:lnTo>
                      <a:pt x="56" y="24"/>
                    </a:lnTo>
                    <a:lnTo>
                      <a:pt x="64" y="24"/>
                    </a:lnTo>
                    <a:lnTo>
                      <a:pt x="64" y="46"/>
                    </a:lnTo>
                    <a:lnTo>
                      <a:pt x="0" y="46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16" name="Freeform 207"/>
              <p:cNvSpPr/>
              <p:nvPr/>
            </p:nvSpPr>
            <p:spPr bwMode="auto">
              <a:xfrm>
                <a:off x="7042" y="2979"/>
                <a:ext cx="67" cy="339"/>
              </a:xfrm>
              <a:custGeom>
                <a:avLst/>
                <a:gdLst>
                  <a:gd name="T0" fmla="*/ 0 w 67"/>
                  <a:gd name="T1" fmla="*/ 0 h 339"/>
                  <a:gd name="T2" fmla="*/ 67 w 67"/>
                  <a:gd name="T3" fmla="*/ 0 h 339"/>
                  <a:gd name="T4" fmla="*/ 67 w 67"/>
                  <a:gd name="T5" fmla="*/ 339 h 339"/>
                  <a:gd name="T6" fmla="*/ 0 w 67"/>
                  <a:gd name="T7" fmla="*/ 339 h 339"/>
                  <a:gd name="T8" fmla="*/ 0 w 67"/>
                  <a:gd name="T9" fmla="*/ 0 h 339"/>
                  <a:gd name="T10" fmla="*/ 0 w 67"/>
                  <a:gd name="T11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339">
                    <a:moveTo>
                      <a:pt x="0" y="0"/>
                    </a:moveTo>
                    <a:lnTo>
                      <a:pt x="67" y="0"/>
                    </a:lnTo>
                    <a:lnTo>
                      <a:pt x="67" y="339"/>
                    </a:lnTo>
                    <a:lnTo>
                      <a:pt x="0" y="33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17" name="Freeform 208"/>
              <p:cNvSpPr/>
              <p:nvPr/>
            </p:nvSpPr>
            <p:spPr bwMode="auto">
              <a:xfrm>
                <a:off x="7053" y="2955"/>
                <a:ext cx="48" cy="32"/>
              </a:xfrm>
              <a:custGeom>
                <a:avLst/>
                <a:gdLst>
                  <a:gd name="T0" fmla="*/ 0 w 48"/>
                  <a:gd name="T1" fmla="*/ 0 h 32"/>
                  <a:gd name="T2" fmla="*/ 48 w 48"/>
                  <a:gd name="T3" fmla="*/ 0 h 32"/>
                  <a:gd name="T4" fmla="*/ 48 w 48"/>
                  <a:gd name="T5" fmla="*/ 32 h 32"/>
                  <a:gd name="T6" fmla="*/ 0 w 48"/>
                  <a:gd name="T7" fmla="*/ 32 h 32"/>
                  <a:gd name="T8" fmla="*/ 0 w 48"/>
                  <a:gd name="T9" fmla="*/ 0 h 32"/>
                  <a:gd name="T10" fmla="*/ 0 w 48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32">
                    <a:moveTo>
                      <a:pt x="0" y="0"/>
                    </a:moveTo>
                    <a:lnTo>
                      <a:pt x="48" y="0"/>
                    </a:lnTo>
                    <a:lnTo>
                      <a:pt x="48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18" name="Freeform 209"/>
              <p:cNvSpPr/>
              <p:nvPr/>
            </p:nvSpPr>
            <p:spPr bwMode="auto">
              <a:xfrm>
                <a:off x="6999" y="3089"/>
                <a:ext cx="70" cy="223"/>
              </a:xfrm>
              <a:custGeom>
                <a:avLst/>
                <a:gdLst>
                  <a:gd name="T0" fmla="*/ 0 w 70"/>
                  <a:gd name="T1" fmla="*/ 0 h 223"/>
                  <a:gd name="T2" fmla="*/ 70 w 70"/>
                  <a:gd name="T3" fmla="*/ 0 h 223"/>
                  <a:gd name="T4" fmla="*/ 70 w 70"/>
                  <a:gd name="T5" fmla="*/ 223 h 223"/>
                  <a:gd name="T6" fmla="*/ 0 w 70"/>
                  <a:gd name="T7" fmla="*/ 223 h 223"/>
                  <a:gd name="T8" fmla="*/ 0 w 70"/>
                  <a:gd name="T9" fmla="*/ 0 h 223"/>
                  <a:gd name="T10" fmla="*/ 0 w 70"/>
                  <a:gd name="T11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23">
                    <a:moveTo>
                      <a:pt x="0" y="0"/>
                    </a:moveTo>
                    <a:lnTo>
                      <a:pt x="70" y="0"/>
                    </a:lnTo>
                    <a:lnTo>
                      <a:pt x="70" y="223"/>
                    </a:lnTo>
                    <a:lnTo>
                      <a:pt x="0" y="22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19" name="Freeform 210"/>
              <p:cNvSpPr/>
              <p:nvPr/>
            </p:nvSpPr>
            <p:spPr bwMode="auto">
              <a:xfrm>
                <a:off x="6853" y="3165"/>
                <a:ext cx="184" cy="126"/>
              </a:xfrm>
              <a:custGeom>
                <a:avLst/>
                <a:gdLst>
                  <a:gd name="T0" fmla="*/ 0 w 184"/>
                  <a:gd name="T1" fmla="*/ 0 h 126"/>
                  <a:gd name="T2" fmla="*/ 184 w 184"/>
                  <a:gd name="T3" fmla="*/ 0 h 126"/>
                  <a:gd name="T4" fmla="*/ 184 w 184"/>
                  <a:gd name="T5" fmla="*/ 126 h 126"/>
                  <a:gd name="T6" fmla="*/ 0 w 184"/>
                  <a:gd name="T7" fmla="*/ 126 h 126"/>
                  <a:gd name="T8" fmla="*/ 0 w 184"/>
                  <a:gd name="T9" fmla="*/ 0 h 126"/>
                  <a:gd name="T10" fmla="*/ 0 w 184"/>
                  <a:gd name="T1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26">
                    <a:moveTo>
                      <a:pt x="0" y="0"/>
                    </a:moveTo>
                    <a:lnTo>
                      <a:pt x="184" y="0"/>
                    </a:lnTo>
                    <a:lnTo>
                      <a:pt x="184" y="126"/>
                    </a:lnTo>
                    <a:lnTo>
                      <a:pt x="0" y="12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20" name="Freeform 211"/>
              <p:cNvSpPr/>
              <p:nvPr/>
            </p:nvSpPr>
            <p:spPr bwMode="auto">
              <a:xfrm>
                <a:off x="6877" y="3151"/>
                <a:ext cx="154" cy="40"/>
              </a:xfrm>
              <a:custGeom>
                <a:avLst/>
                <a:gdLst>
                  <a:gd name="T0" fmla="*/ 154 w 154"/>
                  <a:gd name="T1" fmla="*/ 0 h 40"/>
                  <a:gd name="T2" fmla="*/ 0 w 154"/>
                  <a:gd name="T3" fmla="*/ 0 h 40"/>
                  <a:gd name="T4" fmla="*/ 0 w 154"/>
                  <a:gd name="T5" fmla="*/ 40 h 40"/>
                  <a:gd name="T6" fmla="*/ 154 w 154"/>
                  <a:gd name="T7" fmla="*/ 40 h 40"/>
                  <a:gd name="T8" fmla="*/ 154 w 154"/>
                  <a:gd name="T9" fmla="*/ 0 h 40"/>
                  <a:gd name="T10" fmla="*/ 154 w 15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" h="40">
                    <a:moveTo>
                      <a:pt x="154" y="0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154" y="40"/>
                    </a:lnTo>
                    <a:lnTo>
                      <a:pt x="154" y="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21" name="Freeform 212"/>
              <p:cNvSpPr/>
              <p:nvPr/>
            </p:nvSpPr>
            <p:spPr bwMode="auto">
              <a:xfrm>
                <a:off x="6877" y="2885"/>
                <a:ext cx="96" cy="306"/>
              </a:xfrm>
              <a:custGeom>
                <a:avLst/>
                <a:gdLst>
                  <a:gd name="T0" fmla="*/ 96 w 96"/>
                  <a:gd name="T1" fmla="*/ 0 h 306"/>
                  <a:gd name="T2" fmla="*/ 0 w 96"/>
                  <a:gd name="T3" fmla="*/ 0 h 306"/>
                  <a:gd name="T4" fmla="*/ 0 w 96"/>
                  <a:gd name="T5" fmla="*/ 306 h 306"/>
                  <a:gd name="T6" fmla="*/ 96 w 96"/>
                  <a:gd name="T7" fmla="*/ 306 h 306"/>
                  <a:gd name="T8" fmla="*/ 96 w 96"/>
                  <a:gd name="T9" fmla="*/ 0 h 306"/>
                  <a:gd name="T10" fmla="*/ 96 w 96"/>
                  <a:gd name="T11" fmla="*/ 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06">
                    <a:moveTo>
                      <a:pt x="96" y="0"/>
                    </a:moveTo>
                    <a:lnTo>
                      <a:pt x="0" y="0"/>
                    </a:lnTo>
                    <a:lnTo>
                      <a:pt x="0" y="306"/>
                    </a:lnTo>
                    <a:lnTo>
                      <a:pt x="96" y="306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22" name="Freeform 213"/>
              <p:cNvSpPr/>
              <p:nvPr/>
            </p:nvSpPr>
            <p:spPr bwMode="auto">
              <a:xfrm>
                <a:off x="6874" y="2909"/>
                <a:ext cx="13" cy="3"/>
              </a:xfrm>
              <a:custGeom>
                <a:avLst/>
                <a:gdLst>
                  <a:gd name="T0" fmla="*/ 0 w 13"/>
                  <a:gd name="T1" fmla="*/ 0 h 3"/>
                  <a:gd name="T2" fmla="*/ 13 w 13"/>
                  <a:gd name="T3" fmla="*/ 0 h 3"/>
                  <a:gd name="T4" fmla="*/ 13 w 13"/>
                  <a:gd name="T5" fmla="*/ 3 h 3"/>
                  <a:gd name="T6" fmla="*/ 0 w 13"/>
                  <a:gd name="T7" fmla="*/ 3 h 3"/>
                  <a:gd name="T8" fmla="*/ 0 w 13"/>
                  <a:gd name="T9" fmla="*/ 0 h 3"/>
                  <a:gd name="T10" fmla="*/ 0 w 1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">
                    <a:moveTo>
                      <a:pt x="0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23" name="Freeform 214"/>
              <p:cNvSpPr/>
              <p:nvPr/>
            </p:nvSpPr>
            <p:spPr bwMode="auto">
              <a:xfrm>
                <a:off x="6874" y="2885"/>
                <a:ext cx="101" cy="5"/>
              </a:xfrm>
              <a:custGeom>
                <a:avLst/>
                <a:gdLst>
                  <a:gd name="T0" fmla="*/ 0 w 101"/>
                  <a:gd name="T1" fmla="*/ 0 h 5"/>
                  <a:gd name="T2" fmla="*/ 101 w 101"/>
                  <a:gd name="T3" fmla="*/ 0 h 5"/>
                  <a:gd name="T4" fmla="*/ 101 w 101"/>
                  <a:gd name="T5" fmla="*/ 5 h 5"/>
                  <a:gd name="T6" fmla="*/ 0 w 101"/>
                  <a:gd name="T7" fmla="*/ 5 h 5"/>
                  <a:gd name="T8" fmla="*/ 0 w 101"/>
                  <a:gd name="T9" fmla="*/ 0 h 5"/>
                  <a:gd name="T10" fmla="*/ 0 w 101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5">
                    <a:moveTo>
                      <a:pt x="0" y="0"/>
                    </a:moveTo>
                    <a:lnTo>
                      <a:pt x="101" y="0"/>
                    </a:lnTo>
                    <a:lnTo>
                      <a:pt x="101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24" name="Freeform 215"/>
              <p:cNvSpPr/>
              <p:nvPr/>
            </p:nvSpPr>
            <p:spPr bwMode="auto">
              <a:xfrm>
                <a:off x="6917" y="2861"/>
                <a:ext cx="50" cy="27"/>
              </a:xfrm>
              <a:custGeom>
                <a:avLst/>
                <a:gdLst>
                  <a:gd name="T0" fmla="*/ 50 w 50"/>
                  <a:gd name="T1" fmla="*/ 0 h 27"/>
                  <a:gd name="T2" fmla="*/ 0 w 50"/>
                  <a:gd name="T3" fmla="*/ 0 h 27"/>
                  <a:gd name="T4" fmla="*/ 0 w 50"/>
                  <a:gd name="T5" fmla="*/ 27 h 27"/>
                  <a:gd name="T6" fmla="*/ 50 w 50"/>
                  <a:gd name="T7" fmla="*/ 27 h 27"/>
                  <a:gd name="T8" fmla="*/ 50 w 50"/>
                  <a:gd name="T9" fmla="*/ 0 h 27"/>
                  <a:gd name="T10" fmla="*/ 50 w 50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27">
                    <a:moveTo>
                      <a:pt x="50" y="0"/>
                    </a:moveTo>
                    <a:lnTo>
                      <a:pt x="0" y="0"/>
                    </a:lnTo>
                    <a:lnTo>
                      <a:pt x="0" y="27"/>
                    </a:lnTo>
                    <a:lnTo>
                      <a:pt x="50" y="27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25" name="Freeform 216"/>
              <p:cNvSpPr/>
              <p:nvPr/>
            </p:nvSpPr>
            <p:spPr bwMode="auto">
              <a:xfrm>
                <a:off x="6930" y="2855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9 w 29"/>
                  <a:gd name="T3" fmla="*/ 0 h 8"/>
                  <a:gd name="T4" fmla="*/ 29 w 29"/>
                  <a:gd name="T5" fmla="*/ 8 h 8"/>
                  <a:gd name="T6" fmla="*/ 0 w 29"/>
                  <a:gd name="T7" fmla="*/ 8 h 8"/>
                  <a:gd name="T8" fmla="*/ 0 w 29"/>
                  <a:gd name="T9" fmla="*/ 0 h 8"/>
                  <a:gd name="T10" fmla="*/ 0 w 29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9" y="0"/>
                    </a:lnTo>
                    <a:lnTo>
                      <a:pt x="29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26" name="Freeform 217"/>
              <p:cNvSpPr/>
              <p:nvPr/>
            </p:nvSpPr>
            <p:spPr bwMode="auto">
              <a:xfrm>
                <a:off x="6919" y="2834"/>
                <a:ext cx="0" cy="29"/>
              </a:xfrm>
              <a:custGeom>
                <a:avLst/>
                <a:gdLst>
                  <a:gd name="T0" fmla="*/ 0 h 29"/>
                  <a:gd name="T1" fmla="*/ 0 h 29"/>
                  <a:gd name="T2" fmla="*/ 29 h 29"/>
                  <a:gd name="T3" fmla="*/ 29 h 29"/>
                  <a:gd name="T4" fmla="*/ 0 h 29"/>
                  <a:gd name="T5" fmla="*/ 0 h 2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9">
                    <a:moveTo>
                      <a:pt x="0" y="0"/>
                    </a:moveTo>
                    <a:lnTo>
                      <a:pt x="0" y="0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27" name="Freeform 218"/>
              <p:cNvSpPr/>
              <p:nvPr/>
            </p:nvSpPr>
            <p:spPr bwMode="auto">
              <a:xfrm>
                <a:off x="6925" y="2845"/>
                <a:ext cx="2" cy="18"/>
              </a:xfrm>
              <a:custGeom>
                <a:avLst/>
                <a:gdLst>
                  <a:gd name="T0" fmla="*/ 0 w 2"/>
                  <a:gd name="T1" fmla="*/ 0 h 18"/>
                  <a:gd name="T2" fmla="*/ 2 w 2"/>
                  <a:gd name="T3" fmla="*/ 0 h 18"/>
                  <a:gd name="T4" fmla="*/ 2 w 2"/>
                  <a:gd name="T5" fmla="*/ 18 h 18"/>
                  <a:gd name="T6" fmla="*/ 0 w 2"/>
                  <a:gd name="T7" fmla="*/ 18 h 18"/>
                  <a:gd name="T8" fmla="*/ 0 w 2"/>
                  <a:gd name="T9" fmla="*/ 0 h 18"/>
                  <a:gd name="T10" fmla="*/ 0 w 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8">
                    <a:moveTo>
                      <a:pt x="0" y="0"/>
                    </a:moveTo>
                    <a:lnTo>
                      <a:pt x="2" y="0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28" name="Freeform 219"/>
              <p:cNvSpPr/>
              <p:nvPr/>
            </p:nvSpPr>
            <p:spPr bwMode="auto">
              <a:xfrm>
                <a:off x="6933" y="2845"/>
                <a:ext cx="2" cy="18"/>
              </a:xfrm>
              <a:custGeom>
                <a:avLst/>
                <a:gdLst>
                  <a:gd name="T0" fmla="*/ 0 w 2"/>
                  <a:gd name="T1" fmla="*/ 0 h 18"/>
                  <a:gd name="T2" fmla="*/ 2 w 2"/>
                  <a:gd name="T3" fmla="*/ 0 h 18"/>
                  <a:gd name="T4" fmla="*/ 2 w 2"/>
                  <a:gd name="T5" fmla="*/ 18 h 18"/>
                  <a:gd name="T6" fmla="*/ 0 w 2"/>
                  <a:gd name="T7" fmla="*/ 18 h 18"/>
                  <a:gd name="T8" fmla="*/ 0 w 2"/>
                  <a:gd name="T9" fmla="*/ 0 h 18"/>
                  <a:gd name="T10" fmla="*/ 0 w 2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8">
                    <a:moveTo>
                      <a:pt x="0" y="0"/>
                    </a:moveTo>
                    <a:lnTo>
                      <a:pt x="2" y="0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29" name="Freeform 220"/>
              <p:cNvSpPr/>
              <p:nvPr/>
            </p:nvSpPr>
            <p:spPr bwMode="auto">
              <a:xfrm>
                <a:off x="6917" y="2866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5 w 5"/>
                  <a:gd name="T3" fmla="*/ 0 h 6"/>
                  <a:gd name="T4" fmla="*/ 5 w 5"/>
                  <a:gd name="T5" fmla="*/ 6 h 6"/>
                  <a:gd name="T6" fmla="*/ 0 w 5"/>
                  <a:gd name="T7" fmla="*/ 6 h 6"/>
                  <a:gd name="T8" fmla="*/ 0 w 5"/>
                  <a:gd name="T9" fmla="*/ 0 h 6"/>
                  <a:gd name="T10" fmla="*/ 0 w 5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5" y="0"/>
                    </a:lnTo>
                    <a:lnTo>
                      <a:pt x="5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30" name="Freeform 221"/>
              <p:cNvSpPr/>
              <p:nvPr/>
            </p:nvSpPr>
            <p:spPr bwMode="auto">
              <a:xfrm>
                <a:off x="6914" y="2880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0 h 2"/>
                  <a:gd name="T4" fmla="*/ 11 w 11"/>
                  <a:gd name="T5" fmla="*/ 2 h 2"/>
                  <a:gd name="T6" fmla="*/ 0 w 11"/>
                  <a:gd name="T7" fmla="*/ 2 h 2"/>
                  <a:gd name="T8" fmla="*/ 0 w 11"/>
                  <a:gd name="T9" fmla="*/ 0 h 2"/>
                  <a:gd name="T10" fmla="*/ 0 w 1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31" name="Freeform 222"/>
              <p:cNvSpPr/>
              <p:nvPr/>
            </p:nvSpPr>
            <p:spPr bwMode="auto">
              <a:xfrm>
                <a:off x="6906" y="2882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8 w 8"/>
                  <a:gd name="T3" fmla="*/ 0 h 3"/>
                  <a:gd name="T4" fmla="*/ 8 w 8"/>
                  <a:gd name="T5" fmla="*/ 3 h 3"/>
                  <a:gd name="T6" fmla="*/ 0 w 8"/>
                  <a:gd name="T7" fmla="*/ 3 h 3"/>
                  <a:gd name="T8" fmla="*/ 0 w 8"/>
                  <a:gd name="T9" fmla="*/ 0 h 3"/>
                  <a:gd name="T10" fmla="*/ 0 w 8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">
                    <a:moveTo>
                      <a:pt x="0" y="0"/>
                    </a:moveTo>
                    <a:lnTo>
                      <a:pt x="8" y="0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32" name="Freeform 223"/>
              <p:cNvSpPr/>
              <p:nvPr/>
            </p:nvSpPr>
            <p:spPr bwMode="auto">
              <a:xfrm>
                <a:off x="6954" y="2853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0 w 3"/>
                  <a:gd name="T3" fmla="*/ 0 h 5"/>
                  <a:gd name="T4" fmla="*/ 0 w 3"/>
                  <a:gd name="T5" fmla="*/ 5 h 5"/>
                  <a:gd name="T6" fmla="*/ 3 w 3"/>
                  <a:gd name="T7" fmla="*/ 5 h 5"/>
                  <a:gd name="T8" fmla="*/ 3 w 3"/>
                  <a:gd name="T9" fmla="*/ 0 h 5"/>
                  <a:gd name="T10" fmla="*/ 3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33" name="Freeform 224"/>
              <p:cNvSpPr/>
              <p:nvPr/>
            </p:nvSpPr>
            <p:spPr bwMode="auto">
              <a:xfrm>
                <a:off x="9046" y="3084"/>
                <a:ext cx="155" cy="188"/>
              </a:xfrm>
              <a:custGeom>
                <a:avLst/>
                <a:gdLst>
                  <a:gd name="T0" fmla="*/ 155 w 155"/>
                  <a:gd name="T1" fmla="*/ 0 h 188"/>
                  <a:gd name="T2" fmla="*/ 0 w 155"/>
                  <a:gd name="T3" fmla="*/ 0 h 188"/>
                  <a:gd name="T4" fmla="*/ 0 w 155"/>
                  <a:gd name="T5" fmla="*/ 188 h 188"/>
                  <a:gd name="T6" fmla="*/ 155 w 155"/>
                  <a:gd name="T7" fmla="*/ 188 h 188"/>
                  <a:gd name="T8" fmla="*/ 155 w 155"/>
                  <a:gd name="T9" fmla="*/ 0 h 188"/>
                  <a:gd name="T10" fmla="*/ 155 w 155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88">
                    <a:moveTo>
                      <a:pt x="155" y="0"/>
                    </a:moveTo>
                    <a:lnTo>
                      <a:pt x="0" y="0"/>
                    </a:lnTo>
                    <a:lnTo>
                      <a:pt x="0" y="188"/>
                    </a:lnTo>
                    <a:lnTo>
                      <a:pt x="155" y="188"/>
                    </a:lnTo>
                    <a:lnTo>
                      <a:pt x="155" y="0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34" name="Freeform 225"/>
              <p:cNvSpPr/>
              <p:nvPr/>
            </p:nvSpPr>
            <p:spPr bwMode="auto">
              <a:xfrm>
                <a:off x="9190" y="3025"/>
                <a:ext cx="88" cy="301"/>
              </a:xfrm>
              <a:custGeom>
                <a:avLst/>
                <a:gdLst>
                  <a:gd name="T0" fmla="*/ 0 w 88"/>
                  <a:gd name="T1" fmla="*/ 0 h 301"/>
                  <a:gd name="T2" fmla="*/ 88 w 88"/>
                  <a:gd name="T3" fmla="*/ 0 h 301"/>
                  <a:gd name="T4" fmla="*/ 88 w 88"/>
                  <a:gd name="T5" fmla="*/ 301 h 301"/>
                  <a:gd name="T6" fmla="*/ 0 w 88"/>
                  <a:gd name="T7" fmla="*/ 301 h 301"/>
                  <a:gd name="T8" fmla="*/ 0 w 88"/>
                  <a:gd name="T9" fmla="*/ 0 h 301"/>
                  <a:gd name="T10" fmla="*/ 0 w 88"/>
                  <a:gd name="T11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301">
                    <a:moveTo>
                      <a:pt x="0" y="0"/>
                    </a:moveTo>
                    <a:lnTo>
                      <a:pt x="88" y="0"/>
                    </a:lnTo>
                    <a:lnTo>
                      <a:pt x="88" y="301"/>
                    </a:lnTo>
                    <a:lnTo>
                      <a:pt x="0" y="30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35" name="Freeform 226"/>
              <p:cNvSpPr/>
              <p:nvPr/>
            </p:nvSpPr>
            <p:spPr bwMode="auto">
              <a:xfrm>
                <a:off x="9204" y="3009"/>
                <a:ext cx="64" cy="32"/>
              </a:xfrm>
              <a:custGeom>
                <a:avLst/>
                <a:gdLst>
                  <a:gd name="T0" fmla="*/ 0 w 64"/>
                  <a:gd name="T1" fmla="*/ 0 h 32"/>
                  <a:gd name="T2" fmla="*/ 64 w 64"/>
                  <a:gd name="T3" fmla="*/ 0 h 32"/>
                  <a:gd name="T4" fmla="*/ 64 w 64"/>
                  <a:gd name="T5" fmla="*/ 32 h 32"/>
                  <a:gd name="T6" fmla="*/ 0 w 64"/>
                  <a:gd name="T7" fmla="*/ 32 h 32"/>
                  <a:gd name="T8" fmla="*/ 0 w 64"/>
                  <a:gd name="T9" fmla="*/ 0 h 32"/>
                  <a:gd name="T10" fmla="*/ 0 w 64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2">
                    <a:moveTo>
                      <a:pt x="0" y="0"/>
                    </a:moveTo>
                    <a:lnTo>
                      <a:pt x="64" y="0"/>
                    </a:lnTo>
                    <a:lnTo>
                      <a:pt x="64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36" name="Freeform 227"/>
              <p:cNvSpPr/>
              <p:nvPr/>
            </p:nvSpPr>
            <p:spPr bwMode="auto">
              <a:xfrm>
                <a:off x="9230" y="3006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0 h 5"/>
                  <a:gd name="T4" fmla="*/ 3 w 3"/>
                  <a:gd name="T5" fmla="*/ 5 h 5"/>
                  <a:gd name="T6" fmla="*/ 0 w 3"/>
                  <a:gd name="T7" fmla="*/ 5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3" y="0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37" name="Freeform 228"/>
              <p:cNvSpPr/>
              <p:nvPr/>
            </p:nvSpPr>
            <p:spPr bwMode="auto">
              <a:xfrm>
                <a:off x="9244" y="3003"/>
                <a:ext cx="10" cy="11"/>
              </a:xfrm>
              <a:custGeom>
                <a:avLst/>
                <a:gdLst>
                  <a:gd name="T0" fmla="*/ 0 w 10"/>
                  <a:gd name="T1" fmla="*/ 0 h 11"/>
                  <a:gd name="T2" fmla="*/ 10 w 10"/>
                  <a:gd name="T3" fmla="*/ 0 h 11"/>
                  <a:gd name="T4" fmla="*/ 10 w 10"/>
                  <a:gd name="T5" fmla="*/ 11 h 11"/>
                  <a:gd name="T6" fmla="*/ 0 w 10"/>
                  <a:gd name="T7" fmla="*/ 11 h 11"/>
                  <a:gd name="T8" fmla="*/ 0 w 10"/>
                  <a:gd name="T9" fmla="*/ 0 h 11"/>
                  <a:gd name="T10" fmla="*/ 0 w 10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1">
                    <a:moveTo>
                      <a:pt x="0" y="0"/>
                    </a:moveTo>
                    <a:lnTo>
                      <a:pt x="10" y="0"/>
                    </a:lnTo>
                    <a:lnTo>
                      <a:pt x="10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38" name="Freeform 229"/>
              <p:cNvSpPr/>
              <p:nvPr/>
            </p:nvSpPr>
            <p:spPr bwMode="auto">
              <a:xfrm>
                <a:off x="8734" y="3116"/>
                <a:ext cx="64" cy="210"/>
              </a:xfrm>
              <a:custGeom>
                <a:avLst/>
                <a:gdLst>
                  <a:gd name="T0" fmla="*/ 0 w 64"/>
                  <a:gd name="T1" fmla="*/ 0 h 210"/>
                  <a:gd name="T2" fmla="*/ 64 w 64"/>
                  <a:gd name="T3" fmla="*/ 0 h 210"/>
                  <a:gd name="T4" fmla="*/ 64 w 64"/>
                  <a:gd name="T5" fmla="*/ 210 h 210"/>
                  <a:gd name="T6" fmla="*/ 0 w 64"/>
                  <a:gd name="T7" fmla="*/ 210 h 210"/>
                  <a:gd name="T8" fmla="*/ 0 w 64"/>
                  <a:gd name="T9" fmla="*/ 0 h 210"/>
                  <a:gd name="T10" fmla="*/ 0 w 64"/>
                  <a:gd name="T11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210">
                    <a:moveTo>
                      <a:pt x="0" y="0"/>
                    </a:moveTo>
                    <a:lnTo>
                      <a:pt x="64" y="0"/>
                    </a:lnTo>
                    <a:lnTo>
                      <a:pt x="64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39" name="Freeform 230"/>
              <p:cNvSpPr/>
              <p:nvPr/>
            </p:nvSpPr>
            <p:spPr bwMode="auto">
              <a:xfrm>
                <a:off x="8617" y="3089"/>
                <a:ext cx="141" cy="232"/>
              </a:xfrm>
              <a:custGeom>
                <a:avLst/>
                <a:gdLst>
                  <a:gd name="T0" fmla="*/ 141 w 141"/>
                  <a:gd name="T1" fmla="*/ 0 h 232"/>
                  <a:gd name="T2" fmla="*/ 0 w 141"/>
                  <a:gd name="T3" fmla="*/ 0 h 232"/>
                  <a:gd name="T4" fmla="*/ 0 w 141"/>
                  <a:gd name="T5" fmla="*/ 232 h 232"/>
                  <a:gd name="T6" fmla="*/ 141 w 141"/>
                  <a:gd name="T7" fmla="*/ 232 h 232"/>
                  <a:gd name="T8" fmla="*/ 141 w 141"/>
                  <a:gd name="T9" fmla="*/ 0 h 232"/>
                  <a:gd name="T10" fmla="*/ 141 w 141"/>
                  <a:gd name="T11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1" h="232">
                    <a:moveTo>
                      <a:pt x="141" y="0"/>
                    </a:moveTo>
                    <a:lnTo>
                      <a:pt x="0" y="0"/>
                    </a:lnTo>
                    <a:lnTo>
                      <a:pt x="0" y="232"/>
                    </a:lnTo>
                    <a:lnTo>
                      <a:pt x="141" y="232"/>
                    </a:lnTo>
                    <a:lnTo>
                      <a:pt x="141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40" name="Freeform 231"/>
              <p:cNvSpPr/>
              <p:nvPr/>
            </p:nvSpPr>
            <p:spPr bwMode="auto">
              <a:xfrm>
                <a:off x="8790" y="3100"/>
                <a:ext cx="48" cy="229"/>
              </a:xfrm>
              <a:custGeom>
                <a:avLst/>
                <a:gdLst>
                  <a:gd name="T0" fmla="*/ 0 w 48"/>
                  <a:gd name="T1" fmla="*/ 0 h 229"/>
                  <a:gd name="T2" fmla="*/ 48 w 48"/>
                  <a:gd name="T3" fmla="*/ 0 h 229"/>
                  <a:gd name="T4" fmla="*/ 48 w 48"/>
                  <a:gd name="T5" fmla="*/ 229 h 229"/>
                  <a:gd name="T6" fmla="*/ 0 w 48"/>
                  <a:gd name="T7" fmla="*/ 229 h 229"/>
                  <a:gd name="T8" fmla="*/ 0 w 48"/>
                  <a:gd name="T9" fmla="*/ 0 h 229"/>
                  <a:gd name="T10" fmla="*/ 0 w 48"/>
                  <a:gd name="T11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229">
                    <a:moveTo>
                      <a:pt x="0" y="0"/>
                    </a:moveTo>
                    <a:lnTo>
                      <a:pt x="48" y="0"/>
                    </a:lnTo>
                    <a:lnTo>
                      <a:pt x="48" y="229"/>
                    </a:lnTo>
                    <a:lnTo>
                      <a:pt x="0" y="2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41" name="Freeform 232"/>
              <p:cNvSpPr/>
              <p:nvPr/>
            </p:nvSpPr>
            <p:spPr bwMode="auto">
              <a:xfrm>
                <a:off x="8739" y="3081"/>
                <a:ext cx="8" cy="11"/>
              </a:xfrm>
              <a:custGeom>
                <a:avLst/>
                <a:gdLst>
                  <a:gd name="T0" fmla="*/ 8 w 8"/>
                  <a:gd name="T1" fmla="*/ 0 h 11"/>
                  <a:gd name="T2" fmla="*/ 0 w 8"/>
                  <a:gd name="T3" fmla="*/ 0 h 11"/>
                  <a:gd name="T4" fmla="*/ 0 w 8"/>
                  <a:gd name="T5" fmla="*/ 11 h 11"/>
                  <a:gd name="T6" fmla="*/ 8 w 8"/>
                  <a:gd name="T7" fmla="*/ 11 h 11"/>
                  <a:gd name="T8" fmla="*/ 8 w 8"/>
                  <a:gd name="T9" fmla="*/ 0 h 11"/>
                  <a:gd name="T10" fmla="*/ 8 w 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8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42" name="Freeform 233"/>
              <p:cNvSpPr/>
              <p:nvPr/>
            </p:nvSpPr>
            <p:spPr bwMode="auto">
              <a:xfrm>
                <a:off x="8747" y="3081"/>
                <a:ext cx="11" cy="11"/>
              </a:xfrm>
              <a:custGeom>
                <a:avLst/>
                <a:gdLst>
                  <a:gd name="T0" fmla="*/ 11 w 11"/>
                  <a:gd name="T1" fmla="*/ 0 h 11"/>
                  <a:gd name="T2" fmla="*/ 6 w 11"/>
                  <a:gd name="T3" fmla="*/ 0 h 11"/>
                  <a:gd name="T4" fmla="*/ 0 w 11"/>
                  <a:gd name="T5" fmla="*/ 11 h 11"/>
                  <a:gd name="T6" fmla="*/ 11 w 11"/>
                  <a:gd name="T7" fmla="*/ 11 h 11"/>
                  <a:gd name="T8" fmla="*/ 11 w 11"/>
                  <a:gd name="T9" fmla="*/ 0 h 11"/>
                  <a:gd name="T10" fmla="*/ 11 w 11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1" y="0"/>
                    </a:moveTo>
                    <a:lnTo>
                      <a:pt x="6" y="0"/>
                    </a:lnTo>
                    <a:lnTo>
                      <a:pt x="0" y="11"/>
                    </a:lnTo>
                    <a:lnTo>
                      <a:pt x="11" y="11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43" name="Freeform 234"/>
              <p:cNvSpPr/>
              <p:nvPr/>
            </p:nvSpPr>
            <p:spPr bwMode="auto">
              <a:xfrm>
                <a:off x="8619" y="3070"/>
                <a:ext cx="118" cy="22"/>
              </a:xfrm>
              <a:custGeom>
                <a:avLst/>
                <a:gdLst>
                  <a:gd name="T0" fmla="*/ 118 w 118"/>
                  <a:gd name="T1" fmla="*/ 0 h 22"/>
                  <a:gd name="T2" fmla="*/ 0 w 118"/>
                  <a:gd name="T3" fmla="*/ 0 h 22"/>
                  <a:gd name="T4" fmla="*/ 0 w 118"/>
                  <a:gd name="T5" fmla="*/ 22 h 22"/>
                  <a:gd name="T6" fmla="*/ 118 w 118"/>
                  <a:gd name="T7" fmla="*/ 22 h 22"/>
                  <a:gd name="T8" fmla="*/ 118 w 118"/>
                  <a:gd name="T9" fmla="*/ 0 h 22"/>
                  <a:gd name="T10" fmla="*/ 118 w 118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22">
                    <a:moveTo>
                      <a:pt x="118" y="0"/>
                    </a:moveTo>
                    <a:lnTo>
                      <a:pt x="0" y="0"/>
                    </a:lnTo>
                    <a:lnTo>
                      <a:pt x="0" y="22"/>
                    </a:lnTo>
                    <a:lnTo>
                      <a:pt x="118" y="22"/>
                    </a:lnTo>
                    <a:lnTo>
                      <a:pt x="118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44" name="Freeform 235"/>
              <p:cNvSpPr/>
              <p:nvPr/>
            </p:nvSpPr>
            <p:spPr bwMode="auto">
              <a:xfrm>
                <a:off x="8710" y="3054"/>
                <a:ext cx="27" cy="25"/>
              </a:xfrm>
              <a:custGeom>
                <a:avLst/>
                <a:gdLst>
                  <a:gd name="T0" fmla="*/ 0 w 27"/>
                  <a:gd name="T1" fmla="*/ 0 h 25"/>
                  <a:gd name="T2" fmla="*/ 27 w 27"/>
                  <a:gd name="T3" fmla="*/ 0 h 25"/>
                  <a:gd name="T4" fmla="*/ 27 w 27"/>
                  <a:gd name="T5" fmla="*/ 25 h 25"/>
                  <a:gd name="T6" fmla="*/ 0 w 27"/>
                  <a:gd name="T7" fmla="*/ 25 h 25"/>
                  <a:gd name="T8" fmla="*/ 0 w 27"/>
                  <a:gd name="T9" fmla="*/ 0 h 25"/>
                  <a:gd name="T10" fmla="*/ 0 w 27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5">
                    <a:moveTo>
                      <a:pt x="0" y="0"/>
                    </a:moveTo>
                    <a:lnTo>
                      <a:pt x="27" y="0"/>
                    </a:lnTo>
                    <a:lnTo>
                      <a:pt x="27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45" name="Freeform 236"/>
              <p:cNvSpPr/>
              <p:nvPr/>
            </p:nvSpPr>
            <p:spPr bwMode="auto">
              <a:xfrm>
                <a:off x="8713" y="3049"/>
                <a:ext cx="2" cy="8"/>
              </a:xfrm>
              <a:custGeom>
                <a:avLst/>
                <a:gdLst>
                  <a:gd name="T0" fmla="*/ 0 w 2"/>
                  <a:gd name="T1" fmla="*/ 0 h 8"/>
                  <a:gd name="T2" fmla="*/ 2 w 2"/>
                  <a:gd name="T3" fmla="*/ 0 h 8"/>
                  <a:gd name="T4" fmla="*/ 2 w 2"/>
                  <a:gd name="T5" fmla="*/ 8 h 8"/>
                  <a:gd name="T6" fmla="*/ 0 w 2"/>
                  <a:gd name="T7" fmla="*/ 8 h 8"/>
                  <a:gd name="T8" fmla="*/ 0 w 2"/>
                  <a:gd name="T9" fmla="*/ 0 h 8"/>
                  <a:gd name="T10" fmla="*/ 0 w 2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lnTo>
                      <a:pt x="2" y="0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46" name="Freeform 237"/>
              <p:cNvSpPr/>
              <p:nvPr/>
            </p:nvSpPr>
            <p:spPr bwMode="auto">
              <a:xfrm>
                <a:off x="8731" y="3049"/>
                <a:ext cx="3" cy="8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0 h 8"/>
                  <a:gd name="T4" fmla="*/ 0 w 3"/>
                  <a:gd name="T5" fmla="*/ 8 h 8"/>
                  <a:gd name="T6" fmla="*/ 3 w 3"/>
                  <a:gd name="T7" fmla="*/ 8 h 8"/>
                  <a:gd name="T8" fmla="*/ 3 w 3"/>
                  <a:gd name="T9" fmla="*/ 0 h 8"/>
                  <a:gd name="T10" fmla="*/ 3 w 3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47" name="Freeform 238"/>
              <p:cNvSpPr/>
              <p:nvPr/>
            </p:nvSpPr>
            <p:spPr bwMode="auto">
              <a:xfrm>
                <a:off x="8729" y="3046"/>
                <a:ext cx="2" cy="11"/>
              </a:xfrm>
              <a:custGeom>
                <a:avLst/>
                <a:gdLst>
                  <a:gd name="T0" fmla="*/ 0 w 2"/>
                  <a:gd name="T1" fmla="*/ 0 h 11"/>
                  <a:gd name="T2" fmla="*/ 2 w 2"/>
                  <a:gd name="T3" fmla="*/ 0 h 11"/>
                  <a:gd name="T4" fmla="*/ 2 w 2"/>
                  <a:gd name="T5" fmla="*/ 11 h 11"/>
                  <a:gd name="T6" fmla="*/ 0 w 2"/>
                  <a:gd name="T7" fmla="*/ 11 h 11"/>
                  <a:gd name="T8" fmla="*/ 0 w 2"/>
                  <a:gd name="T9" fmla="*/ 0 h 11"/>
                  <a:gd name="T10" fmla="*/ 0 w 2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1">
                    <a:moveTo>
                      <a:pt x="0" y="0"/>
                    </a:moveTo>
                    <a:lnTo>
                      <a:pt x="2" y="0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48" name="Freeform 239"/>
              <p:cNvSpPr/>
              <p:nvPr/>
            </p:nvSpPr>
            <p:spPr bwMode="auto">
              <a:xfrm>
                <a:off x="8713" y="3052"/>
                <a:ext cx="18" cy="8"/>
              </a:xfrm>
              <a:custGeom>
                <a:avLst/>
                <a:gdLst>
                  <a:gd name="T0" fmla="*/ 0 w 18"/>
                  <a:gd name="T1" fmla="*/ 8 h 8"/>
                  <a:gd name="T2" fmla="*/ 18 w 18"/>
                  <a:gd name="T3" fmla="*/ 8 h 8"/>
                  <a:gd name="T4" fmla="*/ 18 w 18"/>
                  <a:gd name="T5" fmla="*/ 0 h 8"/>
                  <a:gd name="T6" fmla="*/ 0 w 18"/>
                  <a:gd name="T7" fmla="*/ 0 h 8"/>
                  <a:gd name="T8" fmla="*/ 0 w 18"/>
                  <a:gd name="T9" fmla="*/ 8 h 8"/>
                  <a:gd name="T10" fmla="*/ 0 w 1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0" y="8"/>
                    </a:moveTo>
                    <a:lnTo>
                      <a:pt x="18" y="8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49" name="Freeform 240"/>
              <p:cNvSpPr/>
              <p:nvPr/>
            </p:nvSpPr>
            <p:spPr bwMode="auto">
              <a:xfrm>
                <a:off x="8657" y="3062"/>
                <a:ext cx="66" cy="14"/>
              </a:xfrm>
              <a:custGeom>
                <a:avLst/>
                <a:gdLst>
                  <a:gd name="T0" fmla="*/ 0 w 25"/>
                  <a:gd name="T1" fmla="*/ 5 h 5"/>
                  <a:gd name="T2" fmla="*/ 25 w 25"/>
                  <a:gd name="T3" fmla="*/ 5 h 5"/>
                  <a:gd name="T4" fmla="*/ 25 w 25"/>
                  <a:gd name="T5" fmla="*/ 0 h 5"/>
                  <a:gd name="T6" fmla="*/ 20 w 25"/>
                  <a:gd name="T7" fmla="*/ 0 h 5"/>
                  <a:gd name="T8" fmla="*/ 0 w 2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5">
                    <a:moveTo>
                      <a:pt x="0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8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50" name="Freeform 241"/>
              <p:cNvSpPr/>
              <p:nvPr/>
            </p:nvSpPr>
            <p:spPr bwMode="auto">
              <a:xfrm>
                <a:off x="8809" y="2869"/>
                <a:ext cx="168" cy="443"/>
              </a:xfrm>
              <a:custGeom>
                <a:avLst/>
                <a:gdLst>
                  <a:gd name="T0" fmla="*/ 0 w 168"/>
                  <a:gd name="T1" fmla="*/ 0 h 443"/>
                  <a:gd name="T2" fmla="*/ 168 w 168"/>
                  <a:gd name="T3" fmla="*/ 0 h 443"/>
                  <a:gd name="T4" fmla="*/ 168 w 168"/>
                  <a:gd name="T5" fmla="*/ 443 h 443"/>
                  <a:gd name="T6" fmla="*/ 0 w 168"/>
                  <a:gd name="T7" fmla="*/ 443 h 443"/>
                  <a:gd name="T8" fmla="*/ 0 w 168"/>
                  <a:gd name="T9" fmla="*/ 0 h 443"/>
                  <a:gd name="T10" fmla="*/ 0 w 168"/>
                  <a:gd name="T11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" h="443">
                    <a:moveTo>
                      <a:pt x="0" y="0"/>
                    </a:moveTo>
                    <a:lnTo>
                      <a:pt x="168" y="0"/>
                    </a:lnTo>
                    <a:lnTo>
                      <a:pt x="168" y="443"/>
                    </a:lnTo>
                    <a:lnTo>
                      <a:pt x="0" y="4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51" name="Freeform 242"/>
              <p:cNvSpPr/>
              <p:nvPr/>
            </p:nvSpPr>
            <p:spPr bwMode="auto">
              <a:xfrm>
                <a:off x="8817" y="2829"/>
                <a:ext cx="155" cy="69"/>
              </a:xfrm>
              <a:custGeom>
                <a:avLst/>
                <a:gdLst>
                  <a:gd name="T0" fmla="*/ 0 w 155"/>
                  <a:gd name="T1" fmla="*/ 0 h 69"/>
                  <a:gd name="T2" fmla="*/ 155 w 155"/>
                  <a:gd name="T3" fmla="*/ 0 h 69"/>
                  <a:gd name="T4" fmla="*/ 155 w 155"/>
                  <a:gd name="T5" fmla="*/ 69 h 69"/>
                  <a:gd name="T6" fmla="*/ 0 w 155"/>
                  <a:gd name="T7" fmla="*/ 69 h 69"/>
                  <a:gd name="T8" fmla="*/ 0 w 155"/>
                  <a:gd name="T9" fmla="*/ 0 h 69"/>
                  <a:gd name="T10" fmla="*/ 0 w 155"/>
                  <a:gd name="T1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69">
                    <a:moveTo>
                      <a:pt x="0" y="0"/>
                    </a:moveTo>
                    <a:lnTo>
                      <a:pt x="155" y="0"/>
                    </a:lnTo>
                    <a:lnTo>
                      <a:pt x="155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52" name="Freeform 243"/>
              <p:cNvSpPr/>
              <p:nvPr/>
            </p:nvSpPr>
            <p:spPr bwMode="auto">
              <a:xfrm>
                <a:off x="8822" y="2780"/>
                <a:ext cx="142" cy="70"/>
              </a:xfrm>
              <a:custGeom>
                <a:avLst/>
                <a:gdLst>
                  <a:gd name="T0" fmla="*/ 0 w 142"/>
                  <a:gd name="T1" fmla="*/ 0 h 70"/>
                  <a:gd name="T2" fmla="*/ 142 w 142"/>
                  <a:gd name="T3" fmla="*/ 0 h 70"/>
                  <a:gd name="T4" fmla="*/ 142 w 142"/>
                  <a:gd name="T5" fmla="*/ 70 h 70"/>
                  <a:gd name="T6" fmla="*/ 0 w 142"/>
                  <a:gd name="T7" fmla="*/ 70 h 70"/>
                  <a:gd name="T8" fmla="*/ 0 w 142"/>
                  <a:gd name="T9" fmla="*/ 0 h 70"/>
                  <a:gd name="T10" fmla="*/ 0 w 142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70">
                    <a:moveTo>
                      <a:pt x="0" y="0"/>
                    </a:moveTo>
                    <a:lnTo>
                      <a:pt x="142" y="0"/>
                    </a:lnTo>
                    <a:lnTo>
                      <a:pt x="142" y="70"/>
                    </a:lnTo>
                    <a:lnTo>
                      <a:pt x="0" y="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53" name="Freeform 244"/>
              <p:cNvSpPr/>
              <p:nvPr/>
            </p:nvSpPr>
            <p:spPr bwMode="auto">
              <a:xfrm>
                <a:off x="8833" y="2742"/>
                <a:ext cx="120" cy="57"/>
              </a:xfrm>
              <a:custGeom>
                <a:avLst/>
                <a:gdLst>
                  <a:gd name="T0" fmla="*/ 0 w 120"/>
                  <a:gd name="T1" fmla="*/ 0 h 57"/>
                  <a:gd name="T2" fmla="*/ 120 w 120"/>
                  <a:gd name="T3" fmla="*/ 0 h 57"/>
                  <a:gd name="T4" fmla="*/ 120 w 120"/>
                  <a:gd name="T5" fmla="*/ 57 h 57"/>
                  <a:gd name="T6" fmla="*/ 0 w 120"/>
                  <a:gd name="T7" fmla="*/ 57 h 57"/>
                  <a:gd name="T8" fmla="*/ 0 w 120"/>
                  <a:gd name="T9" fmla="*/ 0 h 57"/>
                  <a:gd name="T10" fmla="*/ 0 w 120"/>
                  <a:gd name="T1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57">
                    <a:moveTo>
                      <a:pt x="0" y="0"/>
                    </a:moveTo>
                    <a:lnTo>
                      <a:pt x="120" y="0"/>
                    </a:lnTo>
                    <a:lnTo>
                      <a:pt x="120" y="57"/>
                    </a:lnTo>
                    <a:lnTo>
                      <a:pt x="0" y="5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54" name="Freeform 245"/>
              <p:cNvSpPr/>
              <p:nvPr/>
            </p:nvSpPr>
            <p:spPr bwMode="auto">
              <a:xfrm>
                <a:off x="8889" y="2648"/>
                <a:ext cx="2" cy="89"/>
              </a:xfrm>
              <a:custGeom>
                <a:avLst/>
                <a:gdLst>
                  <a:gd name="T0" fmla="*/ 0 w 2"/>
                  <a:gd name="T1" fmla="*/ 0 h 89"/>
                  <a:gd name="T2" fmla="*/ 2 w 2"/>
                  <a:gd name="T3" fmla="*/ 0 h 89"/>
                  <a:gd name="T4" fmla="*/ 2 w 2"/>
                  <a:gd name="T5" fmla="*/ 89 h 89"/>
                  <a:gd name="T6" fmla="*/ 0 w 2"/>
                  <a:gd name="T7" fmla="*/ 89 h 89"/>
                  <a:gd name="T8" fmla="*/ 0 w 2"/>
                  <a:gd name="T9" fmla="*/ 0 h 89"/>
                  <a:gd name="T10" fmla="*/ 0 w 2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89">
                    <a:moveTo>
                      <a:pt x="0" y="0"/>
                    </a:moveTo>
                    <a:lnTo>
                      <a:pt x="2" y="0"/>
                    </a:lnTo>
                    <a:lnTo>
                      <a:pt x="2" y="89"/>
                    </a:lnTo>
                    <a:lnTo>
                      <a:pt x="0" y="8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55" name="Freeform 246"/>
              <p:cNvSpPr/>
              <p:nvPr/>
            </p:nvSpPr>
            <p:spPr bwMode="auto">
              <a:xfrm>
                <a:off x="8886" y="2697"/>
                <a:ext cx="8" cy="5"/>
              </a:xfrm>
              <a:custGeom>
                <a:avLst/>
                <a:gdLst>
                  <a:gd name="T0" fmla="*/ 0 w 8"/>
                  <a:gd name="T1" fmla="*/ 0 h 5"/>
                  <a:gd name="T2" fmla="*/ 8 w 8"/>
                  <a:gd name="T3" fmla="*/ 0 h 5"/>
                  <a:gd name="T4" fmla="*/ 8 w 8"/>
                  <a:gd name="T5" fmla="*/ 5 h 5"/>
                  <a:gd name="T6" fmla="*/ 0 w 8"/>
                  <a:gd name="T7" fmla="*/ 5 h 5"/>
                  <a:gd name="T8" fmla="*/ 0 w 8"/>
                  <a:gd name="T9" fmla="*/ 0 h 5"/>
                  <a:gd name="T10" fmla="*/ 0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0" y="0"/>
                    </a:moveTo>
                    <a:lnTo>
                      <a:pt x="8" y="0"/>
                    </a:lnTo>
                    <a:lnTo>
                      <a:pt x="8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56" name="Freeform 247"/>
              <p:cNvSpPr/>
              <p:nvPr/>
            </p:nvSpPr>
            <p:spPr bwMode="auto">
              <a:xfrm>
                <a:off x="8942" y="2702"/>
                <a:ext cx="3" cy="43"/>
              </a:xfrm>
              <a:custGeom>
                <a:avLst/>
                <a:gdLst>
                  <a:gd name="T0" fmla="*/ 3 w 3"/>
                  <a:gd name="T1" fmla="*/ 0 h 43"/>
                  <a:gd name="T2" fmla="*/ 0 w 3"/>
                  <a:gd name="T3" fmla="*/ 0 h 43"/>
                  <a:gd name="T4" fmla="*/ 0 w 3"/>
                  <a:gd name="T5" fmla="*/ 43 h 43"/>
                  <a:gd name="T6" fmla="*/ 3 w 3"/>
                  <a:gd name="T7" fmla="*/ 43 h 43"/>
                  <a:gd name="T8" fmla="*/ 3 w 3"/>
                  <a:gd name="T9" fmla="*/ 0 h 43"/>
                  <a:gd name="T10" fmla="*/ 3 w 3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3">
                    <a:moveTo>
                      <a:pt x="3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3" y="4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57" name="Freeform 248"/>
              <p:cNvSpPr/>
              <p:nvPr/>
            </p:nvSpPr>
            <p:spPr bwMode="auto">
              <a:xfrm>
                <a:off x="8867" y="2734"/>
                <a:ext cx="6" cy="11"/>
              </a:xfrm>
              <a:custGeom>
                <a:avLst/>
                <a:gdLst>
                  <a:gd name="T0" fmla="*/ 0 w 6"/>
                  <a:gd name="T1" fmla="*/ 0 h 11"/>
                  <a:gd name="T2" fmla="*/ 6 w 6"/>
                  <a:gd name="T3" fmla="*/ 0 h 11"/>
                  <a:gd name="T4" fmla="*/ 6 w 6"/>
                  <a:gd name="T5" fmla="*/ 11 h 11"/>
                  <a:gd name="T6" fmla="*/ 0 w 6"/>
                  <a:gd name="T7" fmla="*/ 11 h 11"/>
                  <a:gd name="T8" fmla="*/ 0 w 6"/>
                  <a:gd name="T9" fmla="*/ 0 h 11"/>
                  <a:gd name="T10" fmla="*/ 0 w 6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lnTo>
                      <a:pt x="6" y="0"/>
                    </a:lnTo>
                    <a:lnTo>
                      <a:pt x="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58" name="Freeform 249"/>
              <p:cNvSpPr/>
              <p:nvPr/>
            </p:nvSpPr>
            <p:spPr bwMode="auto">
              <a:xfrm>
                <a:off x="8835" y="2697"/>
                <a:ext cx="3" cy="54"/>
              </a:xfrm>
              <a:custGeom>
                <a:avLst/>
                <a:gdLst>
                  <a:gd name="T0" fmla="*/ 0 w 3"/>
                  <a:gd name="T1" fmla="*/ 0 h 54"/>
                  <a:gd name="T2" fmla="*/ 3 w 3"/>
                  <a:gd name="T3" fmla="*/ 0 h 54"/>
                  <a:gd name="T4" fmla="*/ 3 w 3"/>
                  <a:gd name="T5" fmla="*/ 54 h 54"/>
                  <a:gd name="T6" fmla="*/ 0 w 3"/>
                  <a:gd name="T7" fmla="*/ 54 h 54"/>
                  <a:gd name="T8" fmla="*/ 0 w 3"/>
                  <a:gd name="T9" fmla="*/ 0 h 54"/>
                  <a:gd name="T10" fmla="*/ 0 w 3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4">
                    <a:moveTo>
                      <a:pt x="0" y="0"/>
                    </a:moveTo>
                    <a:lnTo>
                      <a:pt x="3" y="0"/>
                    </a:lnTo>
                    <a:lnTo>
                      <a:pt x="3" y="54"/>
                    </a:lnTo>
                    <a:lnTo>
                      <a:pt x="0" y="5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59" name="Freeform 250"/>
              <p:cNvSpPr/>
              <p:nvPr/>
            </p:nvSpPr>
            <p:spPr bwMode="auto">
              <a:xfrm>
                <a:off x="8849" y="2713"/>
                <a:ext cx="2" cy="32"/>
              </a:xfrm>
              <a:custGeom>
                <a:avLst/>
                <a:gdLst>
                  <a:gd name="T0" fmla="*/ 2 w 2"/>
                  <a:gd name="T1" fmla="*/ 0 h 32"/>
                  <a:gd name="T2" fmla="*/ 0 w 2"/>
                  <a:gd name="T3" fmla="*/ 0 h 32"/>
                  <a:gd name="T4" fmla="*/ 0 w 2"/>
                  <a:gd name="T5" fmla="*/ 32 h 32"/>
                  <a:gd name="T6" fmla="*/ 2 w 2"/>
                  <a:gd name="T7" fmla="*/ 32 h 32"/>
                  <a:gd name="T8" fmla="*/ 2 w 2"/>
                  <a:gd name="T9" fmla="*/ 0 h 32"/>
                  <a:gd name="T10" fmla="*/ 2 w 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32">
                    <a:moveTo>
                      <a:pt x="2" y="0"/>
                    </a:moveTo>
                    <a:lnTo>
                      <a:pt x="0" y="0"/>
                    </a:lnTo>
                    <a:lnTo>
                      <a:pt x="0" y="32"/>
                    </a:lnTo>
                    <a:lnTo>
                      <a:pt x="2" y="3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60" name="Freeform 251"/>
              <p:cNvSpPr/>
              <p:nvPr/>
            </p:nvSpPr>
            <p:spPr bwMode="auto">
              <a:xfrm>
                <a:off x="8878" y="2705"/>
                <a:ext cx="56" cy="3"/>
              </a:xfrm>
              <a:custGeom>
                <a:avLst/>
                <a:gdLst>
                  <a:gd name="T0" fmla="*/ 0 w 56"/>
                  <a:gd name="T1" fmla="*/ 0 h 3"/>
                  <a:gd name="T2" fmla="*/ 56 w 56"/>
                  <a:gd name="T3" fmla="*/ 0 h 3"/>
                  <a:gd name="T4" fmla="*/ 56 w 56"/>
                  <a:gd name="T5" fmla="*/ 3 h 3"/>
                  <a:gd name="T6" fmla="*/ 0 w 56"/>
                  <a:gd name="T7" fmla="*/ 3 h 3"/>
                  <a:gd name="T8" fmla="*/ 0 w 56"/>
                  <a:gd name="T9" fmla="*/ 0 h 3"/>
                  <a:gd name="T10" fmla="*/ 0 w 5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3">
                    <a:moveTo>
                      <a:pt x="0" y="0"/>
                    </a:moveTo>
                    <a:lnTo>
                      <a:pt x="56" y="0"/>
                    </a:lnTo>
                    <a:lnTo>
                      <a:pt x="56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61" name="Freeform 252"/>
              <p:cNvSpPr/>
              <p:nvPr/>
            </p:nvSpPr>
            <p:spPr bwMode="auto">
              <a:xfrm>
                <a:off x="8883" y="2734"/>
                <a:ext cx="49" cy="3"/>
              </a:xfrm>
              <a:custGeom>
                <a:avLst/>
                <a:gdLst>
                  <a:gd name="T0" fmla="*/ 0 w 49"/>
                  <a:gd name="T1" fmla="*/ 0 h 3"/>
                  <a:gd name="T2" fmla="*/ 49 w 49"/>
                  <a:gd name="T3" fmla="*/ 0 h 3"/>
                  <a:gd name="T4" fmla="*/ 49 w 49"/>
                  <a:gd name="T5" fmla="*/ 3 h 3"/>
                  <a:gd name="T6" fmla="*/ 0 w 49"/>
                  <a:gd name="T7" fmla="*/ 3 h 3"/>
                  <a:gd name="T8" fmla="*/ 0 w 49"/>
                  <a:gd name="T9" fmla="*/ 0 h 3"/>
                  <a:gd name="T10" fmla="*/ 0 w 49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">
                    <a:moveTo>
                      <a:pt x="0" y="0"/>
                    </a:moveTo>
                    <a:lnTo>
                      <a:pt x="49" y="0"/>
                    </a:lnTo>
                    <a:lnTo>
                      <a:pt x="49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62" name="Freeform 253"/>
              <p:cNvSpPr/>
              <p:nvPr/>
            </p:nvSpPr>
            <p:spPr bwMode="auto">
              <a:xfrm>
                <a:off x="8918" y="2691"/>
                <a:ext cx="3" cy="17"/>
              </a:xfrm>
              <a:custGeom>
                <a:avLst/>
                <a:gdLst>
                  <a:gd name="T0" fmla="*/ 3 w 3"/>
                  <a:gd name="T1" fmla="*/ 0 h 17"/>
                  <a:gd name="T2" fmla="*/ 0 w 3"/>
                  <a:gd name="T3" fmla="*/ 0 h 17"/>
                  <a:gd name="T4" fmla="*/ 0 w 3"/>
                  <a:gd name="T5" fmla="*/ 17 h 17"/>
                  <a:gd name="T6" fmla="*/ 3 w 3"/>
                  <a:gd name="T7" fmla="*/ 17 h 17"/>
                  <a:gd name="T8" fmla="*/ 3 w 3"/>
                  <a:gd name="T9" fmla="*/ 0 h 17"/>
                  <a:gd name="T10" fmla="*/ 3 w 3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7">
                    <a:moveTo>
                      <a:pt x="3" y="0"/>
                    </a:moveTo>
                    <a:lnTo>
                      <a:pt x="0" y="0"/>
                    </a:lnTo>
                    <a:lnTo>
                      <a:pt x="0" y="17"/>
                    </a:lnTo>
                    <a:lnTo>
                      <a:pt x="3" y="17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63" name="Freeform 254"/>
              <p:cNvSpPr/>
              <p:nvPr/>
            </p:nvSpPr>
            <p:spPr bwMode="auto">
              <a:xfrm>
                <a:off x="8929" y="2683"/>
                <a:ext cx="0" cy="25"/>
              </a:xfrm>
              <a:custGeom>
                <a:avLst/>
                <a:gdLst>
                  <a:gd name="T0" fmla="*/ 0 h 25"/>
                  <a:gd name="T1" fmla="*/ 0 h 25"/>
                  <a:gd name="T2" fmla="*/ 25 h 25"/>
                  <a:gd name="T3" fmla="*/ 25 h 25"/>
                  <a:gd name="T4" fmla="*/ 0 h 25"/>
                  <a:gd name="T5" fmla="*/ 0 h 2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5">
                    <a:moveTo>
                      <a:pt x="0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64" name="Freeform 255"/>
              <p:cNvSpPr/>
              <p:nvPr/>
            </p:nvSpPr>
            <p:spPr bwMode="auto">
              <a:xfrm>
                <a:off x="8899" y="2691"/>
                <a:ext cx="3" cy="17"/>
              </a:xfrm>
              <a:custGeom>
                <a:avLst/>
                <a:gdLst>
                  <a:gd name="T0" fmla="*/ 0 w 3"/>
                  <a:gd name="T1" fmla="*/ 0 h 17"/>
                  <a:gd name="T2" fmla="*/ 3 w 3"/>
                  <a:gd name="T3" fmla="*/ 0 h 17"/>
                  <a:gd name="T4" fmla="*/ 3 w 3"/>
                  <a:gd name="T5" fmla="*/ 17 h 17"/>
                  <a:gd name="T6" fmla="*/ 0 w 3"/>
                  <a:gd name="T7" fmla="*/ 17 h 17"/>
                  <a:gd name="T8" fmla="*/ 0 w 3"/>
                  <a:gd name="T9" fmla="*/ 0 h 17"/>
                  <a:gd name="T10" fmla="*/ 0 w 3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7">
                    <a:moveTo>
                      <a:pt x="0" y="0"/>
                    </a:moveTo>
                    <a:lnTo>
                      <a:pt x="3" y="0"/>
                    </a:lnTo>
                    <a:lnTo>
                      <a:pt x="3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65" name="Freeform 256"/>
              <p:cNvSpPr/>
              <p:nvPr/>
            </p:nvSpPr>
            <p:spPr bwMode="auto">
              <a:xfrm>
                <a:off x="8897" y="2702"/>
                <a:ext cx="13" cy="6"/>
              </a:xfrm>
              <a:custGeom>
                <a:avLst/>
                <a:gdLst>
                  <a:gd name="T0" fmla="*/ 0 w 13"/>
                  <a:gd name="T1" fmla="*/ 0 h 6"/>
                  <a:gd name="T2" fmla="*/ 13 w 13"/>
                  <a:gd name="T3" fmla="*/ 0 h 6"/>
                  <a:gd name="T4" fmla="*/ 13 w 13"/>
                  <a:gd name="T5" fmla="*/ 6 h 6"/>
                  <a:gd name="T6" fmla="*/ 0 w 13"/>
                  <a:gd name="T7" fmla="*/ 6 h 6"/>
                  <a:gd name="T8" fmla="*/ 0 w 13"/>
                  <a:gd name="T9" fmla="*/ 0 h 6"/>
                  <a:gd name="T10" fmla="*/ 0 w 13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6">
                    <a:moveTo>
                      <a:pt x="0" y="0"/>
                    </a:moveTo>
                    <a:lnTo>
                      <a:pt x="13" y="0"/>
                    </a:lnTo>
                    <a:lnTo>
                      <a:pt x="13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66" name="Freeform 257"/>
              <p:cNvSpPr/>
              <p:nvPr/>
            </p:nvSpPr>
            <p:spPr bwMode="auto">
              <a:xfrm>
                <a:off x="8838" y="2716"/>
                <a:ext cx="13" cy="2"/>
              </a:xfrm>
              <a:custGeom>
                <a:avLst/>
                <a:gdLst>
                  <a:gd name="T0" fmla="*/ 0 w 13"/>
                  <a:gd name="T1" fmla="*/ 0 h 2"/>
                  <a:gd name="T2" fmla="*/ 13 w 13"/>
                  <a:gd name="T3" fmla="*/ 0 h 2"/>
                  <a:gd name="T4" fmla="*/ 13 w 13"/>
                  <a:gd name="T5" fmla="*/ 2 h 2"/>
                  <a:gd name="T6" fmla="*/ 0 w 13"/>
                  <a:gd name="T7" fmla="*/ 2 h 2"/>
                  <a:gd name="T8" fmla="*/ 0 w 13"/>
                  <a:gd name="T9" fmla="*/ 0 h 2"/>
                  <a:gd name="T10" fmla="*/ 0 w 1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2">
                    <a:moveTo>
                      <a:pt x="0" y="0"/>
                    </a:moveTo>
                    <a:lnTo>
                      <a:pt x="13" y="0"/>
                    </a:lnTo>
                    <a:lnTo>
                      <a:pt x="13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67" name="Freeform 258"/>
              <p:cNvSpPr/>
              <p:nvPr/>
            </p:nvSpPr>
            <p:spPr bwMode="auto">
              <a:xfrm>
                <a:off x="8838" y="2726"/>
                <a:ext cx="13" cy="3"/>
              </a:xfrm>
              <a:custGeom>
                <a:avLst/>
                <a:gdLst>
                  <a:gd name="T0" fmla="*/ 0 w 13"/>
                  <a:gd name="T1" fmla="*/ 0 h 3"/>
                  <a:gd name="T2" fmla="*/ 13 w 13"/>
                  <a:gd name="T3" fmla="*/ 0 h 3"/>
                  <a:gd name="T4" fmla="*/ 13 w 13"/>
                  <a:gd name="T5" fmla="*/ 3 h 3"/>
                  <a:gd name="T6" fmla="*/ 0 w 13"/>
                  <a:gd name="T7" fmla="*/ 3 h 3"/>
                  <a:gd name="T8" fmla="*/ 0 w 13"/>
                  <a:gd name="T9" fmla="*/ 0 h 3"/>
                  <a:gd name="T10" fmla="*/ 0 w 1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">
                    <a:moveTo>
                      <a:pt x="0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68" name="Freeform 259"/>
              <p:cNvSpPr/>
              <p:nvPr/>
            </p:nvSpPr>
            <p:spPr bwMode="auto">
              <a:xfrm>
                <a:off x="8838" y="2737"/>
                <a:ext cx="13" cy="3"/>
              </a:xfrm>
              <a:custGeom>
                <a:avLst/>
                <a:gdLst>
                  <a:gd name="T0" fmla="*/ 0 w 13"/>
                  <a:gd name="T1" fmla="*/ 0 h 3"/>
                  <a:gd name="T2" fmla="*/ 13 w 13"/>
                  <a:gd name="T3" fmla="*/ 0 h 3"/>
                  <a:gd name="T4" fmla="*/ 13 w 13"/>
                  <a:gd name="T5" fmla="*/ 3 h 3"/>
                  <a:gd name="T6" fmla="*/ 0 w 13"/>
                  <a:gd name="T7" fmla="*/ 3 h 3"/>
                  <a:gd name="T8" fmla="*/ 0 w 13"/>
                  <a:gd name="T9" fmla="*/ 0 h 3"/>
                  <a:gd name="T10" fmla="*/ 0 w 1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">
                    <a:moveTo>
                      <a:pt x="0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69" name="Freeform 260"/>
              <p:cNvSpPr/>
              <p:nvPr/>
            </p:nvSpPr>
            <p:spPr bwMode="auto">
              <a:xfrm>
                <a:off x="8843" y="2726"/>
                <a:ext cx="3" cy="19"/>
              </a:xfrm>
              <a:custGeom>
                <a:avLst/>
                <a:gdLst>
                  <a:gd name="T0" fmla="*/ 3 w 3"/>
                  <a:gd name="T1" fmla="*/ 0 h 19"/>
                  <a:gd name="T2" fmla="*/ 0 w 3"/>
                  <a:gd name="T3" fmla="*/ 0 h 19"/>
                  <a:gd name="T4" fmla="*/ 0 w 3"/>
                  <a:gd name="T5" fmla="*/ 19 h 19"/>
                  <a:gd name="T6" fmla="*/ 3 w 3"/>
                  <a:gd name="T7" fmla="*/ 19 h 19"/>
                  <a:gd name="T8" fmla="*/ 3 w 3"/>
                  <a:gd name="T9" fmla="*/ 0 h 19"/>
                  <a:gd name="T10" fmla="*/ 3 w 3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9">
                    <a:moveTo>
                      <a:pt x="3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3" y="19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0" name="Freeform 261"/>
              <p:cNvSpPr/>
              <p:nvPr/>
            </p:nvSpPr>
            <p:spPr bwMode="auto">
              <a:xfrm>
                <a:off x="8924" y="2702"/>
                <a:ext cx="13" cy="35"/>
              </a:xfrm>
              <a:custGeom>
                <a:avLst/>
                <a:gdLst>
                  <a:gd name="T0" fmla="*/ 13 w 13"/>
                  <a:gd name="T1" fmla="*/ 0 h 35"/>
                  <a:gd name="T2" fmla="*/ 10 w 13"/>
                  <a:gd name="T3" fmla="*/ 0 h 35"/>
                  <a:gd name="T4" fmla="*/ 0 w 13"/>
                  <a:gd name="T5" fmla="*/ 35 h 35"/>
                  <a:gd name="T6" fmla="*/ 0 w 13"/>
                  <a:gd name="T7" fmla="*/ 35 h 35"/>
                  <a:gd name="T8" fmla="*/ 13 w 13"/>
                  <a:gd name="T9" fmla="*/ 0 h 35"/>
                  <a:gd name="T10" fmla="*/ 13 w 13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35">
                    <a:moveTo>
                      <a:pt x="13" y="0"/>
                    </a:moveTo>
                    <a:lnTo>
                      <a:pt x="10" y="0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1" name="Freeform 262"/>
              <p:cNvSpPr/>
              <p:nvPr/>
            </p:nvSpPr>
            <p:spPr bwMode="auto">
              <a:xfrm>
                <a:off x="8897" y="2708"/>
                <a:ext cx="2" cy="29"/>
              </a:xfrm>
              <a:custGeom>
                <a:avLst/>
                <a:gdLst>
                  <a:gd name="T0" fmla="*/ 0 w 2"/>
                  <a:gd name="T1" fmla="*/ 0 h 29"/>
                  <a:gd name="T2" fmla="*/ 2 w 2"/>
                  <a:gd name="T3" fmla="*/ 0 h 29"/>
                  <a:gd name="T4" fmla="*/ 2 w 2"/>
                  <a:gd name="T5" fmla="*/ 29 h 29"/>
                  <a:gd name="T6" fmla="*/ 0 w 2"/>
                  <a:gd name="T7" fmla="*/ 29 h 29"/>
                  <a:gd name="T8" fmla="*/ 0 w 2"/>
                  <a:gd name="T9" fmla="*/ 0 h 29"/>
                  <a:gd name="T10" fmla="*/ 0 w 2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9">
                    <a:moveTo>
                      <a:pt x="0" y="0"/>
                    </a:moveTo>
                    <a:lnTo>
                      <a:pt x="2" y="0"/>
                    </a:lnTo>
                    <a:lnTo>
                      <a:pt x="2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2" name="Freeform 263"/>
              <p:cNvSpPr/>
              <p:nvPr/>
            </p:nvSpPr>
            <p:spPr bwMode="auto">
              <a:xfrm>
                <a:off x="8854" y="2737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5 w 5"/>
                  <a:gd name="T3" fmla="*/ 0 h 5"/>
                  <a:gd name="T4" fmla="*/ 5 w 5"/>
                  <a:gd name="T5" fmla="*/ 5 h 5"/>
                  <a:gd name="T6" fmla="*/ 0 w 5"/>
                  <a:gd name="T7" fmla="*/ 5 h 5"/>
                  <a:gd name="T8" fmla="*/ 0 w 5"/>
                  <a:gd name="T9" fmla="*/ 0 h 5"/>
                  <a:gd name="T10" fmla="*/ 0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5" y="0"/>
                    </a:lnTo>
                    <a:lnTo>
                      <a:pt x="5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3" name="Freeform 264"/>
              <p:cNvSpPr/>
              <p:nvPr/>
            </p:nvSpPr>
            <p:spPr bwMode="auto">
              <a:xfrm>
                <a:off x="8883" y="2729"/>
                <a:ext cx="6" cy="8"/>
              </a:xfrm>
              <a:custGeom>
                <a:avLst/>
                <a:gdLst>
                  <a:gd name="T0" fmla="*/ 0 w 6"/>
                  <a:gd name="T1" fmla="*/ 0 h 8"/>
                  <a:gd name="T2" fmla="*/ 6 w 6"/>
                  <a:gd name="T3" fmla="*/ 0 h 8"/>
                  <a:gd name="T4" fmla="*/ 6 w 6"/>
                  <a:gd name="T5" fmla="*/ 8 h 8"/>
                  <a:gd name="T6" fmla="*/ 0 w 6"/>
                  <a:gd name="T7" fmla="*/ 8 h 8"/>
                  <a:gd name="T8" fmla="*/ 0 w 6"/>
                  <a:gd name="T9" fmla="*/ 0 h 8"/>
                  <a:gd name="T10" fmla="*/ 0 w 6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6" y="0"/>
                    </a:lnTo>
                    <a:lnTo>
                      <a:pt x="6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4" name="Freeform 265"/>
              <p:cNvSpPr/>
              <p:nvPr/>
            </p:nvSpPr>
            <p:spPr bwMode="auto">
              <a:xfrm>
                <a:off x="8886" y="2737"/>
                <a:ext cx="16" cy="5"/>
              </a:xfrm>
              <a:custGeom>
                <a:avLst/>
                <a:gdLst>
                  <a:gd name="T0" fmla="*/ 16 w 16"/>
                  <a:gd name="T1" fmla="*/ 0 h 5"/>
                  <a:gd name="T2" fmla="*/ 0 w 16"/>
                  <a:gd name="T3" fmla="*/ 0 h 5"/>
                  <a:gd name="T4" fmla="*/ 0 w 16"/>
                  <a:gd name="T5" fmla="*/ 5 h 5"/>
                  <a:gd name="T6" fmla="*/ 16 w 16"/>
                  <a:gd name="T7" fmla="*/ 5 h 5"/>
                  <a:gd name="T8" fmla="*/ 16 w 16"/>
                  <a:gd name="T9" fmla="*/ 0 h 5"/>
                  <a:gd name="T10" fmla="*/ 16 w 1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">
                    <a:moveTo>
                      <a:pt x="16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16" y="5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5" name="Freeform 266"/>
              <p:cNvSpPr/>
              <p:nvPr/>
            </p:nvSpPr>
            <p:spPr bwMode="auto">
              <a:xfrm>
                <a:off x="8918" y="2737"/>
                <a:ext cx="14" cy="5"/>
              </a:xfrm>
              <a:custGeom>
                <a:avLst/>
                <a:gdLst>
                  <a:gd name="T0" fmla="*/ 0 w 14"/>
                  <a:gd name="T1" fmla="*/ 0 h 5"/>
                  <a:gd name="T2" fmla="*/ 14 w 14"/>
                  <a:gd name="T3" fmla="*/ 0 h 5"/>
                  <a:gd name="T4" fmla="*/ 14 w 14"/>
                  <a:gd name="T5" fmla="*/ 5 h 5"/>
                  <a:gd name="T6" fmla="*/ 0 w 14"/>
                  <a:gd name="T7" fmla="*/ 5 h 5"/>
                  <a:gd name="T8" fmla="*/ 0 w 14"/>
                  <a:gd name="T9" fmla="*/ 0 h 5"/>
                  <a:gd name="T10" fmla="*/ 0 w 1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5">
                    <a:moveTo>
                      <a:pt x="0" y="0"/>
                    </a:moveTo>
                    <a:lnTo>
                      <a:pt x="14" y="0"/>
                    </a:lnTo>
                    <a:lnTo>
                      <a:pt x="14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6" name="Freeform 267"/>
              <p:cNvSpPr/>
              <p:nvPr/>
            </p:nvSpPr>
            <p:spPr bwMode="auto">
              <a:xfrm>
                <a:off x="8918" y="2708"/>
                <a:ext cx="11" cy="10"/>
              </a:xfrm>
              <a:custGeom>
                <a:avLst/>
                <a:gdLst>
                  <a:gd name="T0" fmla="*/ 0 w 11"/>
                  <a:gd name="T1" fmla="*/ 0 h 10"/>
                  <a:gd name="T2" fmla="*/ 11 w 11"/>
                  <a:gd name="T3" fmla="*/ 0 h 10"/>
                  <a:gd name="T4" fmla="*/ 11 w 11"/>
                  <a:gd name="T5" fmla="*/ 10 h 10"/>
                  <a:gd name="T6" fmla="*/ 0 w 11"/>
                  <a:gd name="T7" fmla="*/ 10 h 10"/>
                  <a:gd name="T8" fmla="*/ 0 w 11"/>
                  <a:gd name="T9" fmla="*/ 0 h 10"/>
                  <a:gd name="T10" fmla="*/ 0 w 11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0" y="0"/>
                    </a:moveTo>
                    <a:lnTo>
                      <a:pt x="11" y="0"/>
                    </a:lnTo>
                    <a:lnTo>
                      <a:pt x="11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7" name="Freeform 268"/>
              <p:cNvSpPr/>
              <p:nvPr/>
            </p:nvSpPr>
            <p:spPr bwMode="auto">
              <a:xfrm>
                <a:off x="8899" y="2708"/>
                <a:ext cx="6" cy="8"/>
              </a:xfrm>
              <a:custGeom>
                <a:avLst/>
                <a:gdLst>
                  <a:gd name="T0" fmla="*/ 0 w 6"/>
                  <a:gd name="T1" fmla="*/ 0 h 8"/>
                  <a:gd name="T2" fmla="*/ 6 w 6"/>
                  <a:gd name="T3" fmla="*/ 0 h 8"/>
                  <a:gd name="T4" fmla="*/ 6 w 6"/>
                  <a:gd name="T5" fmla="*/ 8 h 8"/>
                  <a:gd name="T6" fmla="*/ 0 w 6"/>
                  <a:gd name="T7" fmla="*/ 8 h 8"/>
                  <a:gd name="T8" fmla="*/ 0 w 6"/>
                  <a:gd name="T9" fmla="*/ 0 h 8"/>
                  <a:gd name="T10" fmla="*/ 0 w 6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6" y="0"/>
                    </a:lnTo>
                    <a:lnTo>
                      <a:pt x="6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8" name="Freeform 269"/>
              <p:cNvSpPr/>
              <p:nvPr/>
            </p:nvSpPr>
            <p:spPr bwMode="auto">
              <a:xfrm>
                <a:off x="8905" y="2724"/>
                <a:ext cx="5" cy="13"/>
              </a:xfrm>
              <a:custGeom>
                <a:avLst/>
                <a:gdLst>
                  <a:gd name="T0" fmla="*/ 0 w 5"/>
                  <a:gd name="T1" fmla="*/ 0 h 13"/>
                  <a:gd name="T2" fmla="*/ 5 w 5"/>
                  <a:gd name="T3" fmla="*/ 0 h 13"/>
                  <a:gd name="T4" fmla="*/ 5 w 5"/>
                  <a:gd name="T5" fmla="*/ 13 h 13"/>
                  <a:gd name="T6" fmla="*/ 0 w 5"/>
                  <a:gd name="T7" fmla="*/ 13 h 13"/>
                  <a:gd name="T8" fmla="*/ 0 w 5"/>
                  <a:gd name="T9" fmla="*/ 0 h 13"/>
                  <a:gd name="T10" fmla="*/ 0 w 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3">
                    <a:moveTo>
                      <a:pt x="0" y="0"/>
                    </a:moveTo>
                    <a:lnTo>
                      <a:pt x="5" y="0"/>
                    </a:lnTo>
                    <a:lnTo>
                      <a:pt x="5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9" name="Freeform 270"/>
              <p:cNvSpPr/>
              <p:nvPr/>
            </p:nvSpPr>
            <p:spPr bwMode="auto">
              <a:xfrm>
                <a:off x="8899" y="2721"/>
                <a:ext cx="22" cy="3"/>
              </a:xfrm>
              <a:custGeom>
                <a:avLst/>
                <a:gdLst>
                  <a:gd name="T0" fmla="*/ 0 w 22"/>
                  <a:gd name="T1" fmla="*/ 0 h 3"/>
                  <a:gd name="T2" fmla="*/ 22 w 22"/>
                  <a:gd name="T3" fmla="*/ 0 h 3"/>
                  <a:gd name="T4" fmla="*/ 22 w 22"/>
                  <a:gd name="T5" fmla="*/ 3 h 3"/>
                  <a:gd name="T6" fmla="*/ 0 w 22"/>
                  <a:gd name="T7" fmla="*/ 3 h 3"/>
                  <a:gd name="T8" fmla="*/ 0 w 22"/>
                  <a:gd name="T9" fmla="*/ 0 h 3"/>
                  <a:gd name="T10" fmla="*/ 0 w 22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">
                    <a:moveTo>
                      <a:pt x="0" y="0"/>
                    </a:moveTo>
                    <a:lnTo>
                      <a:pt x="22" y="0"/>
                    </a:lnTo>
                    <a:lnTo>
                      <a:pt x="22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0" name="Freeform 271"/>
              <p:cNvSpPr/>
              <p:nvPr/>
            </p:nvSpPr>
            <p:spPr bwMode="auto">
              <a:xfrm>
                <a:off x="8913" y="2708"/>
                <a:ext cx="3" cy="13"/>
              </a:xfrm>
              <a:custGeom>
                <a:avLst/>
                <a:gdLst>
                  <a:gd name="T0" fmla="*/ 3 w 3"/>
                  <a:gd name="T1" fmla="*/ 0 h 13"/>
                  <a:gd name="T2" fmla="*/ 0 w 3"/>
                  <a:gd name="T3" fmla="*/ 0 h 13"/>
                  <a:gd name="T4" fmla="*/ 0 w 3"/>
                  <a:gd name="T5" fmla="*/ 13 h 13"/>
                  <a:gd name="T6" fmla="*/ 3 w 3"/>
                  <a:gd name="T7" fmla="*/ 13 h 13"/>
                  <a:gd name="T8" fmla="*/ 3 w 3"/>
                  <a:gd name="T9" fmla="*/ 0 h 13"/>
                  <a:gd name="T10" fmla="*/ 3 w 3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3">
                    <a:moveTo>
                      <a:pt x="3" y="0"/>
                    </a:moveTo>
                    <a:lnTo>
                      <a:pt x="0" y="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1" name="Freeform 272"/>
              <p:cNvSpPr/>
              <p:nvPr/>
            </p:nvSpPr>
            <p:spPr bwMode="auto">
              <a:xfrm>
                <a:off x="8918" y="2716"/>
                <a:ext cx="6" cy="21"/>
              </a:xfrm>
              <a:custGeom>
                <a:avLst/>
                <a:gdLst>
                  <a:gd name="T0" fmla="*/ 0 w 6"/>
                  <a:gd name="T1" fmla="*/ 0 h 21"/>
                  <a:gd name="T2" fmla="*/ 6 w 6"/>
                  <a:gd name="T3" fmla="*/ 0 h 21"/>
                  <a:gd name="T4" fmla="*/ 6 w 6"/>
                  <a:gd name="T5" fmla="*/ 21 h 21"/>
                  <a:gd name="T6" fmla="*/ 0 w 6"/>
                  <a:gd name="T7" fmla="*/ 21 h 21"/>
                  <a:gd name="T8" fmla="*/ 0 w 6"/>
                  <a:gd name="T9" fmla="*/ 0 h 21"/>
                  <a:gd name="T10" fmla="*/ 0 w 6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1">
                    <a:moveTo>
                      <a:pt x="0" y="0"/>
                    </a:moveTo>
                    <a:lnTo>
                      <a:pt x="6" y="0"/>
                    </a:lnTo>
                    <a:lnTo>
                      <a:pt x="6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2" name="Freeform 273"/>
              <p:cNvSpPr/>
              <p:nvPr/>
            </p:nvSpPr>
            <p:spPr bwMode="auto">
              <a:xfrm>
                <a:off x="7341" y="2538"/>
                <a:ext cx="214" cy="769"/>
              </a:xfrm>
              <a:custGeom>
                <a:avLst/>
                <a:gdLst>
                  <a:gd name="T0" fmla="*/ 0 w 214"/>
                  <a:gd name="T1" fmla="*/ 213 h 769"/>
                  <a:gd name="T2" fmla="*/ 8 w 214"/>
                  <a:gd name="T3" fmla="*/ 207 h 769"/>
                  <a:gd name="T4" fmla="*/ 8 w 214"/>
                  <a:gd name="T5" fmla="*/ 151 h 769"/>
                  <a:gd name="T6" fmla="*/ 13 w 214"/>
                  <a:gd name="T7" fmla="*/ 143 h 769"/>
                  <a:gd name="T8" fmla="*/ 13 w 214"/>
                  <a:gd name="T9" fmla="*/ 70 h 769"/>
                  <a:gd name="T10" fmla="*/ 21 w 214"/>
                  <a:gd name="T11" fmla="*/ 59 h 769"/>
                  <a:gd name="T12" fmla="*/ 48 w 214"/>
                  <a:gd name="T13" fmla="*/ 59 h 769"/>
                  <a:gd name="T14" fmla="*/ 48 w 214"/>
                  <a:gd name="T15" fmla="*/ 22 h 769"/>
                  <a:gd name="T16" fmla="*/ 56 w 214"/>
                  <a:gd name="T17" fmla="*/ 11 h 769"/>
                  <a:gd name="T18" fmla="*/ 77 w 214"/>
                  <a:gd name="T19" fmla="*/ 11 h 769"/>
                  <a:gd name="T20" fmla="*/ 77 w 214"/>
                  <a:gd name="T21" fmla="*/ 8 h 769"/>
                  <a:gd name="T22" fmla="*/ 91 w 214"/>
                  <a:gd name="T23" fmla="*/ 0 h 769"/>
                  <a:gd name="T24" fmla="*/ 123 w 214"/>
                  <a:gd name="T25" fmla="*/ 0 h 769"/>
                  <a:gd name="T26" fmla="*/ 136 w 214"/>
                  <a:gd name="T27" fmla="*/ 8 h 769"/>
                  <a:gd name="T28" fmla="*/ 136 w 214"/>
                  <a:gd name="T29" fmla="*/ 11 h 769"/>
                  <a:gd name="T30" fmla="*/ 157 w 214"/>
                  <a:gd name="T31" fmla="*/ 11 h 769"/>
                  <a:gd name="T32" fmla="*/ 165 w 214"/>
                  <a:gd name="T33" fmla="*/ 22 h 769"/>
                  <a:gd name="T34" fmla="*/ 165 w 214"/>
                  <a:gd name="T35" fmla="*/ 59 h 769"/>
                  <a:gd name="T36" fmla="*/ 192 w 214"/>
                  <a:gd name="T37" fmla="*/ 59 h 769"/>
                  <a:gd name="T38" fmla="*/ 200 w 214"/>
                  <a:gd name="T39" fmla="*/ 70 h 769"/>
                  <a:gd name="T40" fmla="*/ 200 w 214"/>
                  <a:gd name="T41" fmla="*/ 143 h 769"/>
                  <a:gd name="T42" fmla="*/ 206 w 214"/>
                  <a:gd name="T43" fmla="*/ 151 h 769"/>
                  <a:gd name="T44" fmla="*/ 206 w 214"/>
                  <a:gd name="T45" fmla="*/ 207 h 769"/>
                  <a:gd name="T46" fmla="*/ 214 w 214"/>
                  <a:gd name="T47" fmla="*/ 213 h 769"/>
                  <a:gd name="T48" fmla="*/ 214 w 214"/>
                  <a:gd name="T49" fmla="*/ 769 h 769"/>
                  <a:gd name="T50" fmla="*/ 0 w 214"/>
                  <a:gd name="T51" fmla="*/ 769 h 769"/>
                  <a:gd name="T52" fmla="*/ 0 w 214"/>
                  <a:gd name="T53" fmla="*/ 213 h 769"/>
                  <a:gd name="T54" fmla="*/ 0 w 214"/>
                  <a:gd name="T55" fmla="*/ 213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4" h="769">
                    <a:moveTo>
                      <a:pt x="0" y="213"/>
                    </a:moveTo>
                    <a:lnTo>
                      <a:pt x="8" y="207"/>
                    </a:lnTo>
                    <a:lnTo>
                      <a:pt x="8" y="151"/>
                    </a:lnTo>
                    <a:lnTo>
                      <a:pt x="13" y="143"/>
                    </a:lnTo>
                    <a:lnTo>
                      <a:pt x="13" y="70"/>
                    </a:lnTo>
                    <a:lnTo>
                      <a:pt x="21" y="59"/>
                    </a:lnTo>
                    <a:lnTo>
                      <a:pt x="48" y="59"/>
                    </a:lnTo>
                    <a:lnTo>
                      <a:pt x="48" y="22"/>
                    </a:lnTo>
                    <a:lnTo>
                      <a:pt x="56" y="11"/>
                    </a:lnTo>
                    <a:lnTo>
                      <a:pt x="77" y="11"/>
                    </a:lnTo>
                    <a:lnTo>
                      <a:pt x="77" y="8"/>
                    </a:lnTo>
                    <a:lnTo>
                      <a:pt x="91" y="0"/>
                    </a:lnTo>
                    <a:lnTo>
                      <a:pt x="123" y="0"/>
                    </a:lnTo>
                    <a:lnTo>
                      <a:pt x="136" y="8"/>
                    </a:lnTo>
                    <a:lnTo>
                      <a:pt x="136" y="11"/>
                    </a:lnTo>
                    <a:lnTo>
                      <a:pt x="157" y="11"/>
                    </a:lnTo>
                    <a:lnTo>
                      <a:pt x="165" y="22"/>
                    </a:lnTo>
                    <a:lnTo>
                      <a:pt x="165" y="59"/>
                    </a:lnTo>
                    <a:lnTo>
                      <a:pt x="192" y="59"/>
                    </a:lnTo>
                    <a:lnTo>
                      <a:pt x="200" y="70"/>
                    </a:lnTo>
                    <a:lnTo>
                      <a:pt x="200" y="143"/>
                    </a:lnTo>
                    <a:lnTo>
                      <a:pt x="206" y="151"/>
                    </a:lnTo>
                    <a:lnTo>
                      <a:pt x="206" y="207"/>
                    </a:lnTo>
                    <a:lnTo>
                      <a:pt x="214" y="213"/>
                    </a:lnTo>
                    <a:lnTo>
                      <a:pt x="214" y="769"/>
                    </a:lnTo>
                    <a:lnTo>
                      <a:pt x="0" y="769"/>
                    </a:lnTo>
                    <a:lnTo>
                      <a:pt x="0" y="213"/>
                    </a:lnTo>
                    <a:lnTo>
                      <a:pt x="0" y="213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3" name="Freeform 274"/>
              <p:cNvSpPr/>
              <p:nvPr/>
            </p:nvSpPr>
            <p:spPr bwMode="auto">
              <a:xfrm>
                <a:off x="7445" y="2490"/>
                <a:ext cx="3" cy="51"/>
              </a:xfrm>
              <a:custGeom>
                <a:avLst/>
                <a:gdLst>
                  <a:gd name="T0" fmla="*/ 3 w 3"/>
                  <a:gd name="T1" fmla="*/ 51 h 51"/>
                  <a:gd name="T2" fmla="*/ 0 w 3"/>
                  <a:gd name="T3" fmla="*/ 51 h 51"/>
                  <a:gd name="T4" fmla="*/ 0 w 3"/>
                  <a:gd name="T5" fmla="*/ 0 h 51"/>
                  <a:gd name="T6" fmla="*/ 3 w 3"/>
                  <a:gd name="T7" fmla="*/ 0 h 51"/>
                  <a:gd name="T8" fmla="*/ 3 w 3"/>
                  <a:gd name="T9" fmla="*/ 51 h 51"/>
                  <a:gd name="T10" fmla="*/ 3 w 3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1">
                    <a:moveTo>
                      <a:pt x="3" y="51"/>
                    </a:moveTo>
                    <a:lnTo>
                      <a:pt x="0" y="51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51"/>
                    </a:lnTo>
                    <a:lnTo>
                      <a:pt x="3" y="51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4" name="Freeform 275"/>
              <p:cNvSpPr/>
              <p:nvPr/>
            </p:nvSpPr>
            <p:spPr bwMode="auto">
              <a:xfrm>
                <a:off x="7432" y="2522"/>
                <a:ext cx="2" cy="19"/>
              </a:xfrm>
              <a:custGeom>
                <a:avLst/>
                <a:gdLst>
                  <a:gd name="T0" fmla="*/ 2 w 2"/>
                  <a:gd name="T1" fmla="*/ 19 h 19"/>
                  <a:gd name="T2" fmla="*/ 0 w 2"/>
                  <a:gd name="T3" fmla="*/ 19 h 19"/>
                  <a:gd name="T4" fmla="*/ 0 w 2"/>
                  <a:gd name="T5" fmla="*/ 0 h 19"/>
                  <a:gd name="T6" fmla="*/ 2 w 2"/>
                  <a:gd name="T7" fmla="*/ 0 h 19"/>
                  <a:gd name="T8" fmla="*/ 2 w 2"/>
                  <a:gd name="T9" fmla="*/ 19 h 19"/>
                  <a:gd name="T10" fmla="*/ 2 w 2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9">
                    <a:moveTo>
                      <a:pt x="2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19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5" name="Freeform 276"/>
              <p:cNvSpPr/>
              <p:nvPr/>
            </p:nvSpPr>
            <p:spPr bwMode="auto">
              <a:xfrm>
                <a:off x="7440" y="2522"/>
                <a:ext cx="2" cy="19"/>
              </a:xfrm>
              <a:custGeom>
                <a:avLst/>
                <a:gdLst>
                  <a:gd name="T0" fmla="*/ 2 w 2"/>
                  <a:gd name="T1" fmla="*/ 19 h 19"/>
                  <a:gd name="T2" fmla="*/ 0 w 2"/>
                  <a:gd name="T3" fmla="*/ 19 h 19"/>
                  <a:gd name="T4" fmla="*/ 0 w 2"/>
                  <a:gd name="T5" fmla="*/ 0 h 19"/>
                  <a:gd name="T6" fmla="*/ 2 w 2"/>
                  <a:gd name="T7" fmla="*/ 0 h 19"/>
                  <a:gd name="T8" fmla="*/ 2 w 2"/>
                  <a:gd name="T9" fmla="*/ 19 h 19"/>
                  <a:gd name="T10" fmla="*/ 2 w 2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9">
                    <a:moveTo>
                      <a:pt x="2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19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6" name="Freeform 277"/>
              <p:cNvSpPr/>
              <p:nvPr/>
            </p:nvSpPr>
            <p:spPr bwMode="auto">
              <a:xfrm>
                <a:off x="7453" y="2522"/>
                <a:ext cx="3" cy="19"/>
              </a:xfrm>
              <a:custGeom>
                <a:avLst/>
                <a:gdLst>
                  <a:gd name="T0" fmla="*/ 3 w 3"/>
                  <a:gd name="T1" fmla="*/ 19 h 19"/>
                  <a:gd name="T2" fmla="*/ 0 w 3"/>
                  <a:gd name="T3" fmla="*/ 19 h 19"/>
                  <a:gd name="T4" fmla="*/ 0 w 3"/>
                  <a:gd name="T5" fmla="*/ 0 h 19"/>
                  <a:gd name="T6" fmla="*/ 3 w 3"/>
                  <a:gd name="T7" fmla="*/ 0 h 19"/>
                  <a:gd name="T8" fmla="*/ 3 w 3"/>
                  <a:gd name="T9" fmla="*/ 19 h 19"/>
                  <a:gd name="T10" fmla="*/ 3 w 3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9">
                    <a:moveTo>
                      <a:pt x="3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19"/>
                    </a:lnTo>
                    <a:lnTo>
                      <a:pt x="3" y="19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7" name="Freeform 278"/>
              <p:cNvSpPr/>
              <p:nvPr/>
            </p:nvSpPr>
            <p:spPr bwMode="auto">
              <a:xfrm>
                <a:off x="7461" y="2522"/>
                <a:ext cx="3" cy="19"/>
              </a:xfrm>
              <a:custGeom>
                <a:avLst/>
                <a:gdLst>
                  <a:gd name="T0" fmla="*/ 3 w 3"/>
                  <a:gd name="T1" fmla="*/ 19 h 19"/>
                  <a:gd name="T2" fmla="*/ 0 w 3"/>
                  <a:gd name="T3" fmla="*/ 19 h 19"/>
                  <a:gd name="T4" fmla="*/ 0 w 3"/>
                  <a:gd name="T5" fmla="*/ 0 h 19"/>
                  <a:gd name="T6" fmla="*/ 3 w 3"/>
                  <a:gd name="T7" fmla="*/ 0 h 19"/>
                  <a:gd name="T8" fmla="*/ 3 w 3"/>
                  <a:gd name="T9" fmla="*/ 19 h 19"/>
                  <a:gd name="T10" fmla="*/ 3 w 3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9">
                    <a:moveTo>
                      <a:pt x="3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19"/>
                    </a:lnTo>
                    <a:lnTo>
                      <a:pt x="3" y="19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8" name="Freeform 279"/>
              <p:cNvSpPr/>
              <p:nvPr/>
            </p:nvSpPr>
            <p:spPr bwMode="auto">
              <a:xfrm>
                <a:off x="7104" y="2863"/>
                <a:ext cx="136" cy="455"/>
              </a:xfrm>
              <a:custGeom>
                <a:avLst/>
                <a:gdLst>
                  <a:gd name="T0" fmla="*/ 136 w 136"/>
                  <a:gd name="T1" fmla="*/ 0 h 455"/>
                  <a:gd name="T2" fmla="*/ 0 w 136"/>
                  <a:gd name="T3" fmla="*/ 0 h 455"/>
                  <a:gd name="T4" fmla="*/ 0 w 136"/>
                  <a:gd name="T5" fmla="*/ 455 h 455"/>
                  <a:gd name="T6" fmla="*/ 136 w 136"/>
                  <a:gd name="T7" fmla="*/ 455 h 455"/>
                  <a:gd name="T8" fmla="*/ 136 w 136"/>
                  <a:gd name="T9" fmla="*/ 0 h 455"/>
                  <a:gd name="T10" fmla="*/ 136 w 136"/>
                  <a:gd name="T11" fmla="*/ 0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455">
                    <a:moveTo>
                      <a:pt x="136" y="0"/>
                    </a:moveTo>
                    <a:lnTo>
                      <a:pt x="0" y="0"/>
                    </a:lnTo>
                    <a:lnTo>
                      <a:pt x="0" y="455"/>
                    </a:lnTo>
                    <a:lnTo>
                      <a:pt x="136" y="455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89" name="Freeform 280"/>
              <p:cNvSpPr/>
              <p:nvPr/>
            </p:nvSpPr>
            <p:spPr bwMode="auto">
              <a:xfrm>
                <a:off x="7104" y="2775"/>
                <a:ext cx="24" cy="107"/>
              </a:xfrm>
              <a:custGeom>
                <a:avLst/>
                <a:gdLst>
                  <a:gd name="T0" fmla="*/ 24 w 24"/>
                  <a:gd name="T1" fmla="*/ 0 h 107"/>
                  <a:gd name="T2" fmla="*/ 0 w 24"/>
                  <a:gd name="T3" fmla="*/ 0 h 107"/>
                  <a:gd name="T4" fmla="*/ 0 w 24"/>
                  <a:gd name="T5" fmla="*/ 107 h 107"/>
                  <a:gd name="T6" fmla="*/ 24 w 24"/>
                  <a:gd name="T7" fmla="*/ 107 h 107"/>
                  <a:gd name="T8" fmla="*/ 24 w 24"/>
                  <a:gd name="T9" fmla="*/ 0 h 107"/>
                  <a:gd name="T10" fmla="*/ 24 w 24"/>
                  <a:gd name="T11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07">
                    <a:moveTo>
                      <a:pt x="24" y="0"/>
                    </a:moveTo>
                    <a:lnTo>
                      <a:pt x="0" y="0"/>
                    </a:lnTo>
                    <a:lnTo>
                      <a:pt x="0" y="107"/>
                    </a:lnTo>
                    <a:lnTo>
                      <a:pt x="24" y="107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90" name="Freeform 281"/>
              <p:cNvSpPr/>
              <p:nvPr/>
            </p:nvSpPr>
            <p:spPr bwMode="auto">
              <a:xfrm>
                <a:off x="7149" y="2686"/>
                <a:ext cx="5" cy="78"/>
              </a:xfrm>
              <a:custGeom>
                <a:avLst/>
                <a:gdLst>
                  <a:gd name="T0" fmla="*/ 0 w 5"/>
                  <a:gd name="T1" fmla="*/ 0 h 78"/>
                  <a:gd name="T2" fmla="*/ 5 w 5"/>
                  <a:gd name="T3" fmla="*/ 0 h 78"/>
                  <a:gd name="T4" fmla="*/ 5 w 5"/>
                  <a:gd name="T5" fmla="*/ 78 h 78"/>
                  <a:gd name="T6" fmla="*/ 0 w 5"/>
                  <a:gd name="T7" fmla="*/ 78 h 78"/>
                  <a:gd name="T8" fmla="*/ 0 w 5"/>
                  <a:gd name="T9" fmla="*/ 0 h 78"/>
                  <a:gd name="T10" fmla="*/ 0 w 5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8">
                    <a:moveTo>
                      <a:pt x="0" y="0"/>
                    </a:moveTo>
                    <a:lnTo>
                      <a:pt x="5" y="0"/>
                    </a:lnTo>
                    <a:lnTo>
                      <a:pt x="5" y="78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91" name="Freeform 282"/>
              <p:cNvSpPr/>
              <p:nvPr/>
            </p:nvSpPr>
            <p:spPr bwMode="auto">
              <a:xfrm>
                <a:off x="7152" y="2689"/>
                <a:ext cx="37" cy="78"/>
              </a:xfrm>
              <a:custGeom>
                <a:avLst/>
                <a:gdLst>
                  <a:gd name="T0" fmla="*/ 0 w 37"/>
                  <a:gd name="T1" fmla="*/ 0 h 78"/>
                  <a:gd name="T2" fmla="*/ 37 w 37"/>
                  <a:gd name="T3" fmla="*/ 0 h 78"/>
                  <a:gd name="T4" fmla="*/ 37 w 37"/>
                  <a:gd name="T5" fmla="*/ 78 h 78"/>
                  <a:gd name="T6" fmla="*/ 0 w 37"/>
                  <a:gd name="T7" fmla="*/ 78 h 78"/>
                  <a:gd name="T8" fmla="*/ 0 w 37"/>
                  <a:gd name="T9" fmla="*/ 0 h 78"/>
                  <a:gd name="T10" fmla="*/ 0 w 37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78">
                    <a:moveTo>
                      <a:pt x="0" y="0"/>
                    </a:moveTo>
                    <a:lnTo>
                      <a:pt x="37" y="0"/>
                    </a:lnTo>
                    <a:lnTo>
                      <a:pt x="37" y="78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92" name="Freeform 283"/>
              <p:cNvSpPr/>
              <p:nvPr/>
            </p:nvSpPr>
            <p:spPr bwMode="auto">
              <a:xfrm>
                <a:off x="7146" y="2742"/>
                <a:ext cx="46" cy="33"/>
              </a:xfrm>
              <a:custGeom>
                <a:avLst/>
                <a:gdLst>
                  <a:gd name="T0" fmla="*/ 0 w 46"/>
                  <a:gd name="T1" fmla="*/ 0 h 33"/>
                  <a:gd name="T2" fmla="*/ 46 w 46"/>
                  <a:gd name="T3" fmla="*/ 0 h 33"/>
                  <a:gd name="T4" fmla="*/ 46 w 46"/>
                  <a:gd name="T5" fmla="*/ 33 h 33"/>
                  <a:gd name="T6" fmla="*/ 0 w 46"/>
                  <a:gd name="T7" fmla="*/ 33 h 33"/>
                  <a:gd name="T8" fmla="*/ 0 w 46"/>
                  <a:gd name="T9" fmla="*/ 0 h 33"/>
                  <a:gd name="T10" fmla="*/ 0 w 46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33">
                    <a:moveTo>
                      <a:pt x="0" y="0"/>
                    </a:moveTo>
                    <a:lnTo>
                      <a:pt x="46" y="0"/>
                    </a:lnTo>
                    <a:lnTo>
                      <a:pt x="46" y="33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93" name="Freeform 284"/>
              <p:cNvSpPr/>
              <p:nvPr/>
            </p:nvSpPr>
            <p:spPr bwMode="auto">
              <a:xfrm>
                <a:off x="7138" y="2764"/>
                <a:ext cx="62" cy="40"/>
              </a:xfrm>
              <a:custGeom>
                <a:avLst/>
                <a:gdLst>
                  <a:gd name="T0" fmla="*/ 0 w 62"/>
                  <a:gd name="T1" fmla="*/ 0 h 40"/>
                  <a:gd name="T2" fmla="*/ 62 w 62"/>
                  <a:gd name="T3" fmla="*/ 0 h 40"/>
                  <a:gd name="T4" fmla="*/ 62 w 62"/>
                  <a:gd name="T5" fmla="*/ 40 h 40"/>
                  <a:gd name="T6" fmla="*/ 0 w 62"/>
                  <a:gd name="T7" fmla="*/ 40 h 40"/>
                  <a:gd name="T8" fmla="*/ 0 w 62"/>
                  <a:gd name="T9" fmla="*/ 0 h 40"/>
                  <a:gd name="T10" fmla="*/ 0 w 62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40">
                    <a:moveTo>
                      <a:pt x="0" y="0"/>
                    </a:moveTo>
                    <a:lnTo>
                      <a:pt x="62" y="0"/>
                    </a:lnTo>
                    <a:lnTo>
                      <a:pt x="62" y="40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94" name="Freeform 285"/>
              <p:cNvSpPr/>
              <p:nvPr/>
            </p:nvSpPr>
            <p:spPr bwMode="auto">
              <a:xfrm>
                <a:off x="7192" y="2759"/>
                <a:ext cx="2" cy="10"/>
              </a:xfrm>
              <a:custGeom>
                <a:avLst/>
                <a:gdLst>
                  <a:gd name="T0" fmla="*/ 0 w 2"/>
                  <a:gd name="T1" fmla="*/ 0 h 10"/>
                  <a:gd name="T2" fmla="*/ 2 w 2"/>
                  <a:gd name="T3" fmla="*/ 0 h 10"/>
                  <a:gd name="T4" fmla="*/ 2 w 2"/>
                  <a:gd name="T5" fmla="*/ 10 h 10"/>
                  <a:gd name="T6" fmla="*/ 0 w 2"/>
                  <a:gd name="T7" fmla="*/ 10 h 10"/>
                  <a:gd name="T8" fmla="*/ 0 w 2"/>
                  <a:gd name="T9" fmla="*/ 0 h 10"/>
                  <a:gd name="T10" fmla="*/ 0 w 2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2" y="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95" name="Freeform 286"/>
              <p:cNvSpPr/>
              <p:nvPr/>
            </p:nvSpPr>
            <p:spPr bwMode="auto">
              <a:xfrm>
                <a:off x="7125" y="2788"/>
                <a:ext cx="88" cy="78"/>
              </a:xfrm>
              <a:custGeom>
                <a:avLst/>
                <a:gdLst>
                  <a:gd name="T0" fmla="*/ 0 w 88"/>
                  <a:gd name="T1" fmla="*/ 0 h 78"/>
                  <a:gd name="T2" fmla="*/ 88 w 88"/>
                  <a:gd name="T3" fmla="*/ 0 h 78"/>
                  <a:gd name="T4" fmla="*/ 88 w 88"/>
                  <a:gd name="T5" fmla="*/ 78 h 78"/>
                  <a:gd name="T6" fmla="*/ 0 w 88"/>
                  <a:gd name="T7" fmla="*/ 78 h 78"/>
                  <a:gd name="T8" fmla="*/ 0 w 88"/>
                  <a:gd name="T9" fmla="*/ 0 h 78"/>
                  <a:gd name="T10" fmla="*/ 0 w 88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78">
                    <a:moveTo>
                      <a:pt x="0" y="0"/>
                    </a:moveTo>
                    <a:lnTo>
                      <a:pt x="88" y="0"/>
                    </a:lnTo>
                    <a:lnTo>
                      <a:pt x="88" y="78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96" name="Freeform 287"/>
              <p:cNvSpPr/>
              <p:nvPr/>
            </p:nvSpPr>
            <p:spPr bwMode="auto">
              <a:xfrm>
                <a:off x="7133" y="2786"/>
                <a:ext cx="8" cy="5"/>
              </a:xfrm>
              <a:custGeom>
                <a:avLst/>
                <a:gdLst>
                  <a:gd name="T0" fmla="*/ 0 w 8"/>
                  <a:gd name="T1" fmla="*/ 0 h 5"/>
                  <a:gd name="T2" fmla="*/ 8 w 8"/>
                  <a:gd name="T3" fmla="*/ 0 h 5"/>
                  <a:gd name="T4" fmla="*/ 8 w 8"/>
                  <a:gd name="T5" fmla="*/ 5 h 5"/>
                  <a:gd name="T6" fmla="*/ 0 w 8"/>
                  <a:gd name="T7" fmla="*/ 5 h 5"/>
                  <a:gd name="T8" fmla="*/ 0 w 8"/>
                  <a:gd name="T9" fmla="*/ 0 h 5"/>
                  <a:gd name="T10" fmla="*/ 0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0" y="0"/>
                    </a:moveTo>
                    <a:lnTo>
                      <a:pt x="8" y="0"/>
                    </a:lnTo>
                    <a:lnTo>
                      <a:pt x="8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97" name="Freeform 288"/>
              <p:cNvSpPr/>
              <p:nvPr/>
            </p:nvSpPr>
            <p:spPr bwMode="auto">
              <a:xfrm>
                <a:off x="7136" y="2780"/>
                <a:ext cx="2" cy="8"/>
              </a:xfrm>
              <a:custGeom>
                <a:avLst/>
                <a:gdLst>
                  <a:gd name="T0" fmla="*/ 0 w 2"/>
                  <a:gd name="T1" fmla="*/ 0 h 8"/>
                  <a:gd name="T2" fmla="*/ 2 w 2"/>
                  <a:gd name="T3" fmla="*/ 0 h 8"/>
                  <a:gd name="T4" fmla="*/ 2 w 2"/>
                  <a:gd name="T5" fmla="*/ 8 h 8"/>
                  <a:gd name="T6" fmla="*/ 0 w 2"/>
                  <a:gd name="T7" fmla="*/ 8 h 8"/>
                  <a:gd name="T8" fmla="*/ 0 w 2"/>
                  <a:gd name="T9" fmla="*/ 0 h 8"/>
                  <a:gd name="T10" fmla="*/ 0 w 2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8">
                    <a:moveTo>
                      <a:pt x="0" y="0"/>
                    </a:moveTo>
                    <a:lnTo>
                      <a:pt x="2" y="0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98" name="Freeform 289"/>
              <p:cNvSpPr/>
              <p:nvPr/>
            </p:nvSpPr>
            <p:spPr bwMode="auto">
              <a:xfrm>
                <a:off x="7197" y="2780"/>
                <a:ext cx="8" cy="14"/>
              </a:xfrm>
              <a:custGeom>
                <a:avLst/>
                <a:gdLst>
                  <a:gd name="T0" fmla="*/ 0 w 8"/>
                  <a:gd name="T1" fmla="*/ 0 h 14"/>
                  <a:gd name="T2" fmla="*/ 8 w 8"/>
                  <a:gd name="T3" fmla="*/ 0 h 14"/>
                  <a:gd name="T4" fmla="*/ 8 w 8"/>
                  <a:gd name="T5" fmla="*/ 14 h 14"/>
                  <a:gd name="T6" fmla="*/ 0 w 8"/>
                  <a:gd name="T7" fmla="*/ 14 h 14"/>
                  <a:gd name="T8" fmla="*/ 0 w 8"/>
                  <a:gd name="T9" fmla="*/ 0 h 14"/>
                  <a:gd name="T10" fmla="*/ 0 w 8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4">
                    <a:moveTo>
                      <a:pt x="0" y="0"/>
                    </a:moveTo>
                    <a:lnTo>
                      <a:pt x="8" y="0"/>
                    </a:lnTo>
                    <a:lnTo>
                      <a:pt x="8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99" name="Freeform 290"/>
              <p:cNvSpPr/>
              <p:nvPr/>
            </p:nvSpPr>
            <p:spPr bwMode="auto">
              <a:xfrm>
                <a:off x="7202" y="2786"/>
                <a:ext cx="6" cy="2"/>
              </a:xfrm>
              <a:custGeom>
                <a:avLst/>
                <a:gdLst>
                  <a:gd name="T0" fmla="*/ 0 w 6"/>
                  <a:gd name="T1" fmla="*/ 0 h 2"/>
                  <a:gd name="T2" fmla="*/ 6 w 6"/>
                  <a:gd name="T3" fmla="*/ 0 h 2"/>
                  <a:gd name="T4" fmla="*/ 6 w 6"/>
                  <a:gd name="T5" fmla="*/ 2 h 2"/>
                  <a:gd name="T6" fmla="*/ 0 w 6"/>
                  <a:gd name="T7" fmla="*/ 2 h 2"/>
                  <a:gd name="T8" fmla="*/ 0 w 6"/>
                  <a:gd name="T9" fmla="*/ 0 h 2"/>
                  <a:gd name="T10" fmla="*/ 0 w 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00" name="Freeform 291"/>
              <p:cNvSpPr/>
              <p:nvPr/>
            </p:nvSpPr>
            <p:spPr bwMode="auto">
              <a:xfrm>
                <a:off x="7208" y="2780"/>
                <a:ext cx="5" cy="14"/>
              </a:xfrm>
              <a:custGeom>
                <a:avLst/>
                <a:gdLst>
                  <a:gd name="T0" fmla="*/ 5 w 5"/>
                  <a:gd name="T1" fmla="*/ 0 h 14"/>
                  <a:gd name="T2" fmla="*/ 0 w 5"/>
                  <a:gd name="T3" fmla="*/ 0 h 14"/>
                  <a:gd name="T4" fmla="*/ 0 w 5"/>
                  <a:gd name="T5" fmla="*/ 14 h 14"/>
                  <a:gd name="T6" fmla="*/ 5 w 5"/>
                  <a:gd name="T7" fmla="*/ 14 h 14"/>
                  <a:gd name="T8" fmla="*/ 5 w 5"/>
                  <a:gd name="T9" fmla="*/ 0 h 14"/>
                  <a:gd name="T10" fmla="*/ 5 w 5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4">
                    <a:moveTo>
                      <a:pt x="5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5" y="14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01" name="Freeform 292"/>
              <p:cNvSpPr/>
              <p:nvPr/>
            </p:nvSpPr>
            <p:spPr bwMode="auto">
              <a:xfrm>
                <a:off x="7210" y="2829"/>
                <a:ext cx="27" cy="45"/>
              </a:xfrm>
              <a:custGeom>
                <a:avLst/>
                <a:gdLst>
                  <a:gd name="T0" fmla="*/ 27 w 27"/>
                  <a:gd name="T1" fmla="*/ 0 h 45"/>
                  <a:gd name="T2" fmla="*/ 0 w 27"/>
                  <a:gd name="T3" fmla="*/ 0 h 45"/>
                  <a:gd name="T4" fmla="*/ 0 w 27"/>
                  <a:gd name="T5" fmla="*/ 45 h 45"/>
                  <a:gd name="T6" fmla="*/ 27 w 27"/>
                  <a:gd name="T7" fmla="*/ 45 h 45"/>
                  <a:gd name="T8" fmla="*/ 27 w 27"/>
                  <a:gd name="T9" fmla="*/ 0 h 45"/>
                  <a:gd name="T10" fmla="*/ 27 w 27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45">
                    <a:moveTo>
                      <a:pt x="27" y="0"/>
                    </a:moveTo>
                    <a:lnTo>
                      <a:pt x="0" y="0"/>
                    </a:lnTo>
                    <a:lnTo>
                      <a:pt x="0" y="45"/>
                    </a:lnTo>
                    <a:lnTo>
                      <a:pt x="27" y="45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02" name="Freeform 293"/>
              <p:cNvSpPr/>
              <p:nvPr/>
            </p:nvSpPr>
            <p:spPr bwMode="auto">
              <a:xfrm>
                <a:off x="7213" y="2820"/>
                <a:ext cx="3" cy="14"/>
              </a:xfrm>
              <a:custGeom>
                <a:avLst/>
                <a:gdLst>
                  <a:gd name="T0" fmla="*/ 0 w 3"/>
                  <a:gd name="T1" fmla="*/ 0 h 14"/>
                  <a:gd name="T2" fmla="*/ 3 w 3"/>
                  <a:gd name="T3" fmla="*/ 0 h 14"/>
                  <a:gd name="T4" fmla="*/ 3 w 3"/>
                  <a:gd name="T5" fmla="*/ 14 h 14"/>
                  <a:gd name="T6" fmla="*/ 0 w 3"/>
                  <a:gd name="T7" fmla="*/ 14 h 14"/>
                  <a:gd name="T8" fmla="*/ 0 w 3"/>
                  <a:gd name="T9" fmla="*/ 0 h 14"/>
                  <a:gd name="T10" fmla="*/ 0 w 3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4">
                    <a:moveTo>
                      <a:pt x="0" y="0"/>
                    </a:moveTo>
                    <a:lnTo>
                      <a:pt x="3" y="0"/>
                    </a:lnTo>
                    <a:lnTo>
                      <a:pt x="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03" name="Freeform 294"/>
              <p:cNvSpPr/>
              <p:nvPr/>
            </p:nvSpPr>
            <p:spPr bwMode="auto">
              <a:xfrm>
                <a:off x="7224" y="2820"/>
                <a:ext cx="2" cy="11"/>
              </a:xfrm>
              <a:custGeom>
                <a:avLst/>
                <a:gdLst>
                  <a:gd name="T0" fmla="*/ 0 w 2"/>
                  <a:gd name="T1" fmla="*/ 0 h 11"/>
                  <a:gd name="T2" fmla="*/ 2 w 2"/>
                  <a:gd name="T3" fmla="*/ 0 h 11"/>
                  <a:gd name="T4" fmla="*/ 2 w 2"/>
                  <a:gd name="T5" fmla="*/ 11 h 11"/>
                  <a:gd name="T6" fmla="*/ 0 w 2"/>
                  <a:gd name="T7" fmla="*/ 11 h 11"/>
                  <a:gd name="T8" fmla="*/ 0 w 2"/>
                  <a:gd name="T9" fmla="*/ 0 h 11"/>
                  <a:gd name="T10" fmla="*/ 0 w 2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1">
                    <a:moveTo>
                      <a:pt x="0" y="0"/>
                    </a:moveTo>
                    <a:lnTo>
                      <a:pt x="2" y="0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04" name="Freeform 295"/>
              <p:cNvSpPr/>
              <p:nvPr/>
            </p:nvSpPr>
            <p:spPr bwMode="auto">
              <a:xfrm>
                <a:off x="7234" y="2820"/>
                <a:ext cx="3" cy="14"/>
              </a:xfrm>
              <a:custGeom>
                <a:avLst/>
                <a:gdLst>
                  <a:gd name="T0" fmla="*/ 0 w 3"/>
                  <a:gd name="T1" fmla="*/ 0 h 14"/>
                  <a:gd name="T2" fmla="*/ 3 w 3"/>
                  <a:gd name="T3" fmla="*/ 0 h 14"/>
                  <a:gd name="T4" fmla="*/ 3 w 3"/>
                  <a:gd name="T5" fmla="*/ 14 h 14"/>
                  <a:gd name="T6" fmla="*/ 0 w 3"/>
                  <a:gd name="T7" fmla="*/ 14 h 14"/>
                  <a:gd name="T8" fmla="*/ 0 w 3"/>
                  <a:gd name="T9" fmla="*/ 0 h 14"/>
                  <a:gd name="T10" fmla="*/ 0 w 3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4">
                    <a:moveTo>
                      <a:pt x="0" y="0"/>
                    </a:moveTo>
                    <a:lnTo>
                      <a:pt x="3" y="0"/>
                    </a:lnTo>
                    <a:lnTo>
                      <a:pt x="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05" name="Freeform 296"/>
              <p:cNvSpPr/>
              <p:nvPr/>
            </p:nvSpPr>
            <p:spPr bwMode="auto">
              <a:xfrm>
                <a:off x="7106" y="2772"/>
                <a:ext cx="6" cy="5"/>
              </a:xfrm>
              <a:custGeom>
                <a:avLst/>
                <a:gdLst>
                  <a:gd name="T0" fmla="*/ 0 w 6"/>
                  <a:gd name="T1" fmla="*/ 0 h 5"/>
                  <a:gd name="T2" fmla="*/ 6 w 6"/>
                  <a:gd name="T3" fmla="*/ 0 h 5"/>
                  <a:gd name="T4" fmla="*/ 6 w 6"/>
                  <a:gd name="T5" fmla="*/ 5 h 5"/>
                  <a:gd name="T6" fmla="*/ 0 w 6"/>
                  <a:gd name="T7" fmla="*/ 5 h 5"/>
                  <a:gd name="T8" fmla="*/ 0 w 6"/>
                  <a:gd name="T9" fmla="*/ 0 h 5"/>
                  <a:gd name="T10" fmla="*/ 0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lnTo>
                      <a:pt x="6" y="0"/>
                    </a:lnTo>
                    <a:lnTo>
                      <a:pt x="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06" name="Freeform 297"/>
              <p:cNvSpPr/>
              <p:nvPr/>
            </p:nvSpPr>
            <p:spPr bwMode="auto">
              <a:xfrm>
                <a:off x="7120" y="2772"/>
                <a:ext cx="8" cy="5"/>
              </a:xfrm>
              <a:custGeom>
                <a:avLst/>
                <a:gdLst>
                  <a:gd name="T0" fmla="*/ 0 w 8"/>
                  <a:gd name="T1" fmla="*/ 0 h 5"/>
                  <a:gd name="T2" fmla="*/ 8 w 8"/>
                  <a:gd name="T3" fmla="*/ 0 h 5"/>
                  <a:gd name="T4" fmla="*/ 8 w 8"/>
                  <a:gd name="T5" fmla="*/ 5 h 5"/>
                  <a:gd name="T6" fmla="*/ 0 w 8"/>
                  <a:gd name="T7" fmla="*/ 5 h 5"/>
                  <a:gd name="T8" fmla="*/ 0 w 8"/>
                  <a:gd name="T9" fmla="*/ 0 h 5"/>
                  <a:gd name="T10" fmla="*/ 0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0" y="0"/>
                    </a:moveTo>
                    <a:lnTo>
                      <a:pt x="8" y="0"/>
                    </a:lnTo>
                    <a:lnTo>
                      <a:pt x="8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07" name="Freeform 298"/>
              <p:cNvSpPr/>
              <p:nvPr/>
            </p:nvSpPr>
            <p:spPr bwMode="auto">
              <a:xfrm>
                <a:off x="7157" y="2665"/>
                <a:ext cx="27" cy="32"/>
              </a:xfrm>
              <a:custGeom>
                <a:avLst/>
                <a:gdLst>
                  <a:gd name="T0" fmla="*/ 11 w 27"/>
                  <a:gd name="T1" fmla="*/ 0 h 32"/>
                  <a:gd name="T2" fmla="*/ 16 w 27"/>
                  <a:gd name="T3" fmla="*/ 0 h 32"/>
                  <a:gd name="T4" fmla="*/ 27 w 27"/>
                  <a:gd name="T5" fmla="*/ 13 h 32"/>
                  <a:gd name="T6" fmla="*/ 27 w 27"/>
                  <a:gd name="T7" fmla="*/ 32 h 32"/>
                  <a:gd name="T8" fmla="*/ 0 w 27"/>
                  <a:gd name="T9" fmla="*/ 32 h 32"/>
                  <a:gd name="T10" fmla="*/ 0 w 27"/>
                  <a:gd name="T11" fmla="*/ 13 h 32"/>
                  <a:gd name="T12" fmla="*/ 11 w 27"/>
                  <a:gd name="T13" fmla="*/ 0 h 32"/>
                  <a:gd name="T14" fmla="*/ 11 w 27"/>
                  <a:gd name="T1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2">
                    <a:moveTo>
                      <a:pt x="11" y="0"/>
                    </a:moveTo>
                    <a:lnTo>
                      <a:pt x="16" y="0"/>
                    </a:lnTo>
                    <a:lnTo>
                      <a:pt x="27" y="13"/>
                    </a:lnTo>
                    <a:lnTo>
                      <a:pt x="27" y="32"/>
                    </a:lnTo>
                    <a:lnTo>
                      <a:pt x="0" y="32"/>
                    </a:lnTo>
                    <a:lnTo>
                      <a:pt x="0" y="13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08" name="Freeform 299"/>
              <p:cNvSpPr/>
              <p:nvPr/>
            </p:nvSpPr>
            <p:spPr bwMode="auto">
              <a:xfrm>
                <a:off x="7186" y="2686"/>
                <a:ext cx="3" cy="78"/>
              </a:xfrm>
              <a:custGeom>
                <a:avLst/>
                <a:gdLst>
                  <a:gd name="T0" fmla="*/ 0 w 3"/>
                  <a:gd name="T1" fmla="*/ 0 h 78"/>
                  <a:gd name="T2" fmla="*/ 3 w 3"/>
                  <a:gd name="T3" fmla="*/ 0 h 78"/>
                  <a:gd name="T4" fmla="*/ 3 w 3"/>
                  <a:gd name="T5" fmla="*/ 78 h 78"/>
                  <a:gd name="T6" fmla="*/ 0 w 3"/>
                  <a:gd name="T7" fmla="*/ 78 h 78"/>
                  <a:gd name="T8" fmla="*/ 0 w 3"/>
                  <a:gd name="T9" fmla="*/ 0 h 78"/>
                  <a:gd name="T10" fmla="*/ 0 w 3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8">
                    <a:moveTo>
                      <a:pt x="0" y="0"/>
                    </a:moveTo>
                    <a:lnTo>
                      <a:pt x="3" y="0"/>
                    </a:lnTo>
                    <a:lnTo>
                      <a:pt x="3" y="78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09" name="Freeform 300"/>
              <p:cNvSpPr/>
              <p:nvPr/>
            </p:nvSpPr>
            <p:spPr bwMode="auto">
              <a:xfrm>
                <a:off x="7691" y="2691"/>
                <a:ext cx="221" cy="624"/>
              </a:xfrm>
              <a:custGeom>
                <a:avLst/>
                <a:gdLst>
                  <a:gd name="T0" fmla="*/ 221 w 221"/>
                  <a:gd name="T1" fmla="*/ 0 h 624"/>
                  <a:gd name="T2" fmla="*/ 0 w 221"/>
                  <a:gd name="T3" fmla="*/ 0 h 624"/>
                  <a:gd name="T4" fmla="*/ 0 w 221"/>
                  <a:gd name="T5" fmla="*/ 624 h 624"/>
                  <a:gd name="T6" fmla="*/ 221 w 221"/>
                  <a:gd name="T7" fmla="*/ 624 h 624"/>
                  <a:gd name="T8" fmla="*/ 221 w 221"/>
                  <a:gd name="T9" fmla="*/ 0 h 624"/>
                  <a:gd name="T10" fmla="*/ 221 w 221"/>
                  <a:gd name="T11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1" h="624">
                    <a:moveTo>
                      <a:pt x="221" y="0"/>
                    </a:moveTo>
                    <a:lnTo>
                      <a:pt x="0" y="0"/>
                    </a:lnTo>
                    <a:lnTo>
                      <a:pt x="0" y="624"/>
                    </a:lnTo>
                    <a:lnTo>
                      <a:pt x="221" y="624"/>
                    </a:lnTo>
                    <a:lnTo>
                      <a:pt x="221" y="0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0" name="Freeform 301"/>
              <p:cNvSpPr/>
              <p:nvPr/>
            </p:nvSpPr>
            <p:spPr bwMode="auto">
              <a:xfrm>
                <a:off x="7691" y="2651"/>
                <a:ext cx="218" cy="73"/>
              </a:xfrm>
              <a:custGeom>
                <a:avLst/>
                <a:gdLst>
                  <a:gd name="T0" fmla="*/ 0 w 218"/>
                  <a:gd name="T1" fmla="*/ 24 h 73"/>
                  <a:gd name="T2" fmla="*/ 0 w 218"/>
                  <a:gd name="T3" fmla="*/ 32 h 73"/>
                  <a:gd name="T4" fmla="*/ 0 w 218"/>
                  <a:gd name="T5" fmla="*/ 73 h 73"/>
                  <a:gd name="T6" fmla="*/ 218 w 218"/>
                  <a:gd name="T7" fmla="*/ 73 h 73"/>
                  <a:gd name="T8" fmla="*/ 218 w 218"/>
                  <a:gd name="T9" fmla="*/ 24 h 73"/>
                  <a:gd name="T10" fmla="*/ 213 w 218"/>
                  <a:gd name="T11" fmla="*/ 0 h 73"/>
                  <a:gd name="T12" fmla="*/ 0 w 218"/>
                  <a:gd name="T13" fmla="*/ 0 h 73"/>
                  <a:gd name="T14" fmla="*/ 0 w 218"/>
                  <a:gd name="T15" fmla="*/ 24 h 73"/>
                  <a:gd name="T16" fmla="*/ 0 w 218"/>
                  <a:gd name="T17" fmla="*/ 2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73">
                    <a:moveTo>
                      <a:pt x="0" y="24"/>
                    </a:moveTo>
                    <a:lnTo>
                      <a:pt x="0" y="32"/>
                    </a:lnTo>
                    <a:lnTo>
                      <a:pt x="0" y="73"/>
                    </a:lnTo>
                    <a:lnTo>
                      <a:pt x="218" y="73"/>
                    </a:lnTo>
                    <a:lnTo>
                      <a:pt x="218" y="24"/>
                    </a:lnTo>
                    <a:lnTo>
                      <a:pt x="213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1" name="Freeform 302"/>
              <p:cNvSpPr/>
              <p:nvPr/>
            </p:nvSpPr>
            <p:spPr bwMode="auto">
              <a:xfrm>
                <a:off x="7717" y="2603"/>
                <a:ext cx="99" cy="59"/>
              </a:xfrm>
              <a:custGeom>
                <a:avLst/>
                <a:gdLst>
                  <a:gd name="T0" fmla="*/ 0 w 99"/>
                  <a:gd name="T1" fmla="*/ 37 h 59"/>
                  <a:gd name="T2" fmla="*/ 48 w 99"/>
                  <a:gd name="T3" fmla="*/ 0 h 59"/>
                  <a:gd name="T4" fmla="*/ 51 w 99"/>
                  <a:gd name="T5" fmla="*/ 0 h 59"/>
                  <a:gd name="T6" fmla="*/ 99 w 99"/>
                  <a:gd name="T7" fmla="*/ 37 h 59"/>
                  <a:gd name="T8" fmla="*/ 99 w 99"/>
                  <a:gd name="T9" fmla="*/ 59 h 59"/>
                  <a:gd name="T10" fmla="*/ 0 w 99"/>
                  <a:gd name="T11" fmla="*/ 59 h 59"/>
                  <a:gd name="T12" fmla="*/ 0 w 99"/>
                  <a:gd name="T13" fmla="*/ 37 h 59"/>
                  <a:gd name="T14" fmla="*/ 0 w 99"/>
                  <a:gd name="T15" fmla="*/ 3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9" h="59">
                    <a:moveTo>
                      <a:pt x="0" y="37"/>
                    </a:moveTo>
                    <a:lnTo>
                      <a:pt x="48" y="0"/>
                    </a:lnTo>
                    <a:lnTo>
                      <a:pt x="51" y="0"/>
                    </a:lnTo>
                    <a:lnTo>
                      <a:pt x="99" y="37"/>
                    </a:lnTo>
                    <a:lnTo>
                      <a:pt x="99" y="59"/>
                    </a:lnTo>
                    <a:lnTo>
                      <a:pt x="0" y="59"/>
                    </a:lnTo>
                    <a:lnTo>
                      <a:pt x="0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2" name="Freeform 303"/>
              <p:cNvSpPr/>
              <p:nvPr/>
            </p:nvSpPr>
            <p:spPr bwMode="auto">
              <a:xfrm>
                <a:off x="7765" y="2552"/>
                <a:ext cx="0" cy="61"/>
              </a:xfrm>
              <a:custGeom>
                <a:avLst/>
                <a:gdLst>
                  <a:gd name="T0" fmla="*/ 0 h 61"/>
                  <a:gd name="T1" fmla="*/ 0 h 61"/>
                  <a:gd name="T2" fmla="*/ 61 h 61"/>
                  <a:gd name="T3" fmla="*/ 61 h 61"/>
                  <a:gd name="T4" fmla="*/ 0 h 61"/>
                  <a:gd name="T5" fmla="*/ 0 h 6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61">
                    <a:moveTo>
                      <a:pt x="0" y="0"/>
                    </a:moveTo>
                    <a:lnTo>
                      <a:pt x="0" y="0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3" name="Freeform 304"/>
              <p:cNvSpPr/>
              <p:nvPr/>
            </p:nvSpPr>
            <p:spPr bwMode="auto">
              <a:xfrm>
                <a:off x="7765" y="2587"/>
                <a:ext cx="3" cy="26"/>
              </a:xfrm>
              <a:custGeom>
                <a:avLst/>
                <a:gdLst>
                  <a:gd name="T0" fmla="*/ 3 w 3"/>
                  <a:gd name="T1" fmla="*/ 0 h 26"/>
                  <a:gd name="T2" fmla="*/ 0 w 3"/>
                  <a:gd name="T3" fmla="*/ 0 h 26"/>
                  <a:gd name="T4" fmla="*/ 0 w 3"/>
                  <a:gd name="T5" fmla="*/ 26 h 26"/>
                  <a:gd name="T6" fmla="*/ 3 w 3"/>
                  <a:gd name="T7" fmla="*/ 26 h 26"/>
                  <a:gd name="T8" fmla="*/ 3 w 3"/>
                  <a:gd name="T9" fmla="*/ 0 h 26"/>
                  <a:gd name="T10" fmla="*/ 3 w 3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6">
                    <a:moveTo>
                      <a:pt x="3" y="0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3" y="2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4" name="Freeform 305"/>
              <p:cNvSpPr/>
              <p:nvPr/>
            </p:nvSpPr>
            <p:spPr bwMode="auto">
              <a:xfrm>
                <a:off x="6407" y="2915"/>
                <a:ext cx="358" cy="392"/>
              </a:xfrm>
              <a:custGeom>
                <a:avLst/>
                <a:gdLst>
                  <a:gd name="T0" fmla="*/ 0 w 358"/>
                  <a:gd name="T1" fmla="*/ 0 h 392"/>
                  <a:gd name="T2" fmla="*/ 358 w 358"/>
                  <a:gd name="T3" fmla="*/ 0 h 392"/>
                  <a:gd name="T4" fmla="*/ 358 w 358"/>
                  <a:gd name="T5" fmla="*/ 392 h 392"/>
                  <a:gd name="T6" fmla="*/ 0 w 358"/>
                  <a:gd name="T7" fmla="*/ 392 h 392"/>
                  <a:gd name="T8" fmla="*/ 0 w 358"/>
                  <a:gd name="T9" fmla="*/ 0 h 392"/>
                  <a:gd name="T10" fmla="*/ 0 w 358"/>
                  <a:gd name="T11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8" h="392">
                    <a:moveTo>
                      <a:pt x="0" y="0"/>
                    </a:moveTo>
                    <a:lnTo>
                      <a:pt x="358" y="0"/>
                    </a:lnTo>
                    <a:lnTo>
                      <a:pt x="358" y="392"/>
                    </a:lnTo>
                    <a:lnTo>
                      <a:pt x="0" y="39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5" name="Freeform 306"/>
              <p:cNvSpPr/>
              <p:nvPr/>
            </p:nvSpPr>
            <p:spPr bwMode="auto">
              <a:xfrm>
                <a:off x="6751" y="2901"/>
                <a:ext cx="14" cy="24"/>
              </a:xfrm>
              <a:custGeom>
                <a:avLst/>
                <a:gdLst>
                  <a:gd name="T0" fmla="*/ 0 w 14"/>
                  <a:gd name="T1" fmla="*/ 0 h 24"/>
                  <a:gd name="T2" fmla="*/ 14 w 14"/>
                  <a:gd name="T3" fmla="*/ 0 h 24"/>
                  <a:gd name="T4" fmla="*/ 14 w 14"/>
                  <a:gd name="T5" fmla="*/ 24 h 24"/>
                  <a:gd name="T6" fmla="*/ 0 w 14"/>
                  <a:gd name="T7" fmla="*/ 24 h 24"/>
                  <a:gd name="T8" fmla="*/ 0 w 14"/>
                  <a:gd name="T9" fmla="*/ 0 h 24"/>
                  <a:gd name="T10" fmla="*/ 0 w 14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14" y="0"/>
                    </a:lnTo>
                    <a:lnTo>
                      <a:pt x="14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6" name="Freeform 307"/>
              <p:cNvSpPr/>
              <p:nvPr/>
            </p:nvSpPr>
            <p:spPr bwMode="auto">
              <a:xfrm>
                <a:off x="6407" y="2901"/>
                <a:ext cx="13" cy="24"/>
              </a:xfrm>
              <a:custGeom>
                <a:avLst/>
                <a:gdLst>
                  <a:gd name="T0" fmla="*/ 0 w 13"/>
                  <a:gd name="T1" fmla="*/ 0 h 24"/>
                  <a:gd name="T2" fmla="*/ 13 w 13"/>
                  <a:gd name="T3" fmla="*/ 0 h 24"/>
                  <a:gd name="T4" fmla="*/ 13 w 13"/>
                  <a:gd name="T5" fmla="*/ 24 h 24"/>
                  <a:gd name="T6" fmla="*/ 0 w 13"/>
                  <a:gd name="T7" fmla="*/ 24 h 24"/>
                  <a:gd name="T8" fmla="*/ 0 w 13"/>
                  <a:gd name="T9" fmla="*/ 0 h 24"/>
                  <a:gd name="T10" fmla="*/ 0 w 13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24">
                    <a:moveTo>
                      <a:pt x="0" y="0"/>
                    </a:moveTo>
                    <a:lnTo>
                      <a:pt x="13" y="0"/>
                    </a:lnTo>
                    <a:lnTo>
                      <a:pt x="13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7" name="Freeform 308"/>
              <p:cNvSpPr/>
              <p:nvPr/>
            </p:nvSpPr>
            <p:spPr bwMode="auto">
              <a:xfrm>
                <a:off x="6415" y="2898"/>
                <a:ext cx="5" cy="25"/>
              </a:xfrm>
              <a:custGeom>
                <a:avLst/>
                <a:gdLst>
                  <a:gd name="T0" fmla="*/ 0 w 5"/>
                  <a:gd name="T1" fmla="*/ 0 h 25"/>
                  <a:gd name="T2" fmla="*/ 5 w 5"/>
                  <a:gd name="T3" fmla="*/ 0 h 25"/>
                  <a:gd name="T4" fmla="*/ 5 w 5"/>
                  <a:gd name="T5" fmla="*/ 25 h 25"/>
                  <a:gd name="T6" fmla="*/ 0 w 5"/>
                  <a:gd name="T7" fmla="*/ 25 h 25"/>
                  <a:gd name="T8" fmla="*/ 0 w 5"/>
                  <a:gd name="T9" fmla="*/ 0 h 25"/>
                  <a:gd name="T10" fmla="*/ 0 w 5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5">
                    <a:moveTo>
                      <a:pt x="0" y="0"/>
                    </a:moveTo>
                    <a:lnTo>
                      <a:pt x="5" y="0"/>
                    </a:lnTo>
                    <a:lnTo>
                      <a:pt x="5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8" name="Freeform 309"/>
              <p:cNvSpPr/>
              <p:nvPr/>
            </p:nvSpPr>
            <p:spPr bwMode="auto">
              <a:xfrm>
                <a:off x="6468" y="2912"/>
                <a:ext cx="8" cy="11"/>
              </a:xfrm>
              <a:custGeom>
                <a:avLst/>
                <a:gdLst>
                  <a:gd name="T0" fmla="*/ 0 w 8"/>
                  <a:gd name="T1" fmla="*/ 0 h 11"/>
                  <a:gd name="T2" fmla="*/ 8 w 8"/>
                  <a:gd name="T3" fmla="*/ 0 h 11"/>
                  <a:gd name="T4" fmla="*/ 8 w 8"/>
                  <a:gd name="T5" fmla="*/ 11 h 11"/>
                  <a:gd name="T6" fmla="*/ 0 w 8"/>
                  <a:gd name="T7" fmla="*/ 11 h 11"/>
                  <a:gd name="T8" fmla="*/ 0 w 8"/>
                  <a:gd name="T9" fmla="*/ 0 h 11"/>
                  <a:gd name="T10" fmla="*/ 0 w 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lnTo>
                      <a:pt x="8" y="0"/>
                    </a:lnTo>
                    <a:lnTo>
                      <a:pt x="8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19" name="Freeform 310"/>
              <p:cNvSpPr/>
              <p:nvPr/>
            </p:nvSpPr>
            <p:spPr bwMode="auto">
              <a:xfrm>
                <a:off x="6479" y="2912"/>
                <a:ext cx="5" cy="11"/>
              </a:xfrm>
              <a:custGeom>
                <a:avLst/>
                <a:gdLst>
                  <a:gd name="T0" fmla="*/ 0 w 5"/>
                  <a:gd name="T1" fmla="*/ 0 h 11"/>
                  <a:gd name="T2" fmla="*/ 5 w 5"/>
                  <a:gd name="T3" fmla="*/ 0 h 11"/>
                  <a:gd name="T4" fmla="*/ 5 w 5"/>
                  <a:gd name="T5" fmla="*/ 11 h 11"/>
                  <a:gd name="T6" fmla="*/ 0 w 5"/>
                  <a:gd name="T7" fmla="*/ 11 h 11"/>
                  <a:gd name="T8" fmla="*/ 0 w 5"/>
                  <a:gd name="T9" fmla="*/ 0 h 11"/>
                  <a:gd name="T10" fmla="*/ 0 w 5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lnTo>
                      <a:pt x="5" y="0"/>
                    </a:lnTo>
                    <a:lnTo>
                      <a:pt x="5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20" name="Freeform 311"/>
              <p:cNvSpPr/>
              <p:nvPr/>
            </p:nvSpPr>
            <p:spPr bwMode="auto">
              <a:xfrm>
                <a:off x="6487" y="2912"/>
                <a:ext cx="5" cy="11"/>
              </a:xfrm>
              <a:custGeom>
                <a:avLst/>
                <a:gdLst>
                  <a:gd name="T0" fmla="*/ 0 w 5"/>
                  <a:gd name="T1" fmla="*/ 0 h 11"/>
                  <a:gd name="T2" fmla="*/ 5 w 5"/>
                  <a:gd name="T3" fmla="*/ 0 h 11"/>
                  <a:gd name="T4" fmla="*/ 5 w 5"/>
                  <a:gd name="T5" fmla="*/ 11 h 11"/>
                  <a:gd name="T6" fmla="*/ 0 w 5"/>
                  <a:gd name="T7" fmla="*/ 11 h 11"/>
                  <a:gd name="T8" fmla="*/ 0 w 5"/>
                  <a:gd name="T9" fmla="*/ 0 h 11"/>
                  <a:gd name="T10" fmla="*/ 0 w 5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lnTo>
                      <a:pt x="5" y="0"/>
                    </a:lnTo>
                    <a:lnTo>
                      <a:pt x="5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21" name="Freeform 312"/>
              <p:cNvSpPr/>
              <p:nvPr/>
            </p:nvSpPr>
            <p:spPr bwMode="auto">
              <a:xfrm>
                <a:off x="6495" y="2912"/>
                <a:ext cx="5" cy="11"/>
              </a:xfrm>
              <a:custGeom>
                <a:avLst/>
                <a:gdLst>
                  <a:gd name="T0" fmla="*/ 0 w 5"/>
                  <a:gd name="T1" fmla="*/ 0 h 11"/>
                  <a:gd name="T2" fmla="*/ 5 w 5"/>
                  <a:gd name="T3" fmla="*/ 0 h 11"/>
                  <a:gd name="T4" fmla="*/ 5 w 5"/>
                  <a:gd name="T5" fmla="*/ 11 h 11"/>
                  <a:gd name="T6" fmla="*/ 0 w 5"/>
                  <a:gd name="T7" fmla="*/ 11 h 11"/>
                  <a:gd name="T8" fmla="*/ 0 w 5"/>
                  <a:gd name="T9" fmla="*/ 0 h 11"/>
                  <a:gd name="T10" fmla="*/ 0 w 5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lnTo>
                      <a:pt x="5" y="0"/>
                    </a:lnTo>
                    <a:lnTo>
                      <a:pt x="5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22" name="Freeform 313"/>
              <p:cNvSpPr/>
              <p:nvPr/>
            </p:nvSpPr>
            <p:spPr bwMode="auto">
              <a:xfrm>
                <a:off x="6540" y="2912"/>
                <a:ext cx="8" cy="11"/>
              </a:xfrm>
              <a:custGeom>
                <a:avLst/>
                <a:gdLst>
                  <a:gd name="T0" fmla="*/ 0 w 8"/>
                  <a:gd name="T1" fmla="*/ 0 h 11"/>
                  <a:gd name="T2" fmla="*/ 8 w 8"/>
                  <a:gd name="T3" fmla="*/ 0 h 11"/>
                  <a:gd name="T4" fmla="*/ 8 w 8"/>
                  <a:gd name="T5" fmla="*/ 11 h 11"/>
                  <a:gd name="T6" fmla="*/ 0 w 8"/>
                  <a:gd name="T7" fmla="*/ 11 h 11"/>
                  <a:gd name="T8" fmla="*/ 0 w 8"/>
                  <a:gd name="T9" fmla="*/ 0 h 11"/>
                  <a:gd name="T10" fmla="*/ 0 w 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lnTo>
                      <a:pt x="8" y="0"/>
                    </a:lnTo>
                    <a:lnTo>
                      <a:pt x="8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23" name="Freeform 314"/>
              <p:cNvSpPr/>
              <p:nvPr/>
            </p:nvSpPr>
            <p:spPr bwMode="auto">
              <a:xfrm>
                <a:off x="6719" y="2912"/>
                <a:ext cx="6" cy="11"/>
              </a:xfrm>
              <a:custGeom>
                <a:avLst/>
                <a:gdLst>
                  <a:gd name="T0" fmla="*/ 0 w 6"/>
                  <a:gd name="T1" fmla="*/ 0 h 11"/>
                  <a:gd name="T2" fmla="*/ 6 w 6"/>
                  <a:gd name="T3" fmla="*/ 0 h 11"/>
                  <a:gd name="T4" fmla="*/ 6 w 6"/>
                  <a:gd name="T5" fmla="*/ 11 h 11"/>
                  <a:gd name="T6" fmla="*/ 0 w 6"/>
                  <a:gd name="T7" fmla="*/ 11 h 11"/>
                  <a:gd name="T8" fmla="*/ 0 w 6"/>
                  <a:gd name="T9" fmla="*/ 0 h 11"/>
                  <a:gd name="T10" fmla="*/ 0 w 6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lnTo>
                      <a:pt x="6" y="0"/>
                    </a:lnTo>
                    <a:lnTo>
                      <a:pt x="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24" name="Freeform 315"/>
              <p:cNvSpPr/>
              <p:nvPr/>
            </p:nvSpPr>
            <p:spPr bwMode="auto">
              <a:xfrm>
                <a:off x="6730" y="2912"/>
                <a:ext cx="5" cy="11"/>
              </a:xfrm>
              <a:custGeom>
                <a:avLst/>
                <a:gdLst>
                  <a:gd name="T0" fmla="*/ 0 w 5"/>
                  <a:gd name="T1" fmla="*/ 0 h 11"/>
                  <a:gd name="T2" fmla="*/ 5 w 5"/>
                  <a:gd name="T3" fmla="*/ 0 h 11"/>
                  <a:gd name="T4" fmla="*/ 5 w 5"/>
                  <a:gd name="T5" fmla="*/ 11 h 11"/>
                  <a:gd name="T6" fmla="*/ 0 w 5"/>
                  <a:gd name="T7" fmla="*/ 11 h 11"/>
                  <a:gd name="T8" fmla="*/ 0 w 5"/>
                  <a:gd name="T9" fmla="*/ 0 h 11"/>
                  <a:gd name="T10" fmla="*/ 0 w 5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lnTo>
                      <a:pt x="5" y="0"/>
                    </a:lnTo>
                    <a:lnTo>
                      <a:pt x="5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25" name="Freeform 316"/>
              <p:cNvSpPr/>
              <p:nvPr/>
            </p:nvSpPr>
            <p:spPr bwMode="auto">
              <a:xfrm>
                <a:off x="6741" y="2912"/>
                <a:ext cx="8" cy="11"/>
              </a:xfrm>
              <a:custGeom>
                <a:avLst/>
                <a:gdLst>
                  <a:gd name="T0" fmla="*/ 0 w 8"/>
                  <a:gd name="T1" fmla="*/ 0 h 11"/>
                  <a:gd name="T2" fmla="*/ 8 w 8"/>
                  <a:gd name="T3" fmla="*/ 0 h 11"/>
                  <a:gd name="T4" fmla="*/ 8 w 8"/>
                  <a:gd name="T5" fmla="*/ 11 h 11"/>
                  <a:gd name="T6" fmla="*/ 0 w 8"/>
                  <a:gd name="T7" fmla="*/ 11 h 11"/>
                  <a:gd name="T8" fmla="*/ 0 w 8"/>
                  <a:gd name="T9" fmla="*/ 0 h 11"/>
                  <a:gd name="T10" fmla="*/ 0 w 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lnTo>
                      <a:pt x="8" y="0"/>
                    </a:lnTo>
                    <a:lnTo>
                      <a:pt x="8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26" name="Freeform 317"/>
              <p:cNvSpPr/>
              <p:nvPr/>
            </p:nvSpPr>
            <p:spPr bwMode="auto">
              <a:xfrm>
                <a:off x="6631" y="2893"/>
                <a:ext cx="59" cy="32"/>
              </a:xfrm>
              <a:custGeom>
                <a:avLst/>
                <a:gdLst>
                  <a:gd name="T0" fmla="*/ 0 w 59"/>
                  <a:gd name="T1" fmla="*/ 0 h 32"/>
                  <a:gd name="T2" fmla="*/ 59 w 59"/>
                  <a:gd name="T3" fmla="*/ 0 h 32"/>
                  <a:gd name="T4" fmla="*/ 59 w 59"/>
                  <a:gd name="T5" fmla="*/ 32 h 32"/>
                  <a:gd name="T6" fmla="*/ 0 w 59"/>
                  <a:gd name="T7" fmla="*/ 32 h 32"/>
                  <a:gd name="T8" fmla="*/ 0 w 59"/>
                  <a:gd name="T9" fmla="*/ 0 h 32"/>
                  <a:gd name="T10" fmla="*/ 0 w 59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32">
                    <a:moveTo>
                      <a:pt x="0" y="0"/>
                    </a:moveTo>
                    <a:lnTo>
                      <a:pt x="59" y="0"/>
                    </a:lnTo>
                    <a:lnTo>
                      <a:pt x="59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27" name="Freeform 318"/>
              <p:cNvSpPr/>
              <p:nvPr/>
            </p:nvSpPr>
            <p:spPr bwMode="auto">
              <a:xfrm>
                <a:off x="6631" y="2898"/>
                <a:ext cx="59" cy="27"/>
              </a:xfrm>
              <a:custGeom>
                <a:avLst/>
                <a:gdLst>
                  <a:gd name="T0" fmla="*/ 0 w 59"/>
                  <a:gd name="T1" fmla="*/ 0 h 27"/>
                  <a:gd name="T2" fmla="*/ 59 w 59"/>
                  <a:gd name="T3" fmla="*/ 0 h 27"/>
                  <a:gd name="T4" fmla="*/ 59 w 59"/>
                  <a:gd name="T5" fmla="*/ 27 h 27"/>
                  <a:gd name="T6" fmla="*/ 0 w 59"/>
                  <a:gd name="T7" fmla="*/ 27 h 27"/>
                  <a:gd name="T8" fmla="*/ 0 w 59"/>
                  <a:gd name="T9" fmla="*/ 0 h 27"/>
                  <a:gd name="T10" fmla="*/ 0 w 59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27">
                    <a:moveTo>
                      <a:pt x="0" y="0"/>
                    </a:moveTo>
                    <a:lnTo>
                      <a:pt x="59" y="0"/>
                    </a:lnTo>
                    <a:lnTo>
                      <a:pt x="59" y="2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28" name="Freeform 319"/>
              <p:cNvSpPr/>
              <p:nvPr/>
            </p:nvSpPr>
            <p:spPr bwMode="auto">
              <a:xfrm>
                <a:off x="6626" y="2898"/>
                <a:ext cx="59" cy="27"/>
              </a:xfrm>
              <a:custGeom>
                <a:avLst/>
                <a:gdLst>
                  <a:gd name="T0" fmla="*/ 0 w 59"/>
                  <a:gd name="T1" fmla="*/ 0 h 27"/>
                  <a:gd name="T2" fmla="*/ 59 w 59"/>
                  <a:gd name="T3" fmla="*/ 0 h 27"/>
                  <a:gd name="T4" fmla="*/ 59 w 59"/>
                  <a:gd name="T5" fmla="*/ 27 h 27"/>
                  <a:gd name="T6" fmla="*/ 0 w 59"/>
                  <a:gd name="T7" fmla="*/ 27 h 27"/>
                  <a:gd name="T8" fmla="*/ 0 w 59"/>
                  <a:gd name="T9" fmla="*/ 0 h 27"/>
                  <a:gd name="T10" fmla="*/ 0 w 59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27">
                    <a:moveTo>
                      <a:pt x="0" y="0"/>
                    </a:moveTo>
                    <a:lnTo>
                      <a:pt x="59" y="0"/>
                    </a:lnTo>
                    <a:lnTo>
                      <a:pt x="59" y="2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29" name="Freeform 320"/>
              <p:cNvSpPr/>
              <p:nvPr/>
            </p:nvSpPr>
            <p:spPr bwMode="auto">
              <a:xfrm>
                <a:off x="6679" y="2890"/>
                <a:ext cx="6" cy="11"/>
              </a:xfrm>
              <a:custGeom>
                <a:avLst/>
                <a:gdLst>
                  <a:gd name="T0" fmla="*/ 0 w 6"/>
                  <a:gd name="T1" fmla="*/ 0 h 11"/>
                  <a:gd name="T2" fmla="*/ 6 w 6"/>
                  <a:gd name="T3" fmla="*/ 0 h 11"/>
                  <a:gd name="T4" fmla="*/ 6 w 6"/>
                  <a:gd name="T5" fmla="*/ 11 h 11"/>
                  <a:gd name="T6" fmla="*/ 0 w 6"/>
                  <a:gd name="T7" fmla="*/ 11 h 11"/>
                  <a:gd name="T8" fmla="*/ 0 w 6"/>
                  <a:gd name="T9" fmla="*/ 0 h 11"/>
                  <a:gd name="T10" fmla="*/ 0 w 6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lnTo>
                      <a:pt x="6" y="0"/>
                    </a:lnTo>
                    <a:lnTo>
                      <a:pt x="6" y="11"/>
                    </a:lnTo>
                    <a:lnTo>
                      <a:pt x="0" y="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30" name="Freeform 321"/>
              <p:cNvSpPr/>
              <p:nvPr/>
            </p:nvSpPr>
            <p:spPr bwMode="auto">
              <a:xfrm>
                <a:off x="8027" y="2796"/>
                <a:ext cx="173" cy="519"/>
              </a:xfrm>
              <a:custGeom>
                <a:avLst/>
                <a:gdLst>
                  <a:gd name="T0" fmla="*/ 0 w 173"/>
                  <a:gd name="T1" fmla="*/ 0 h 519"/>
                  <a:gd name="T2" fmla="*/ 173 w 173"/>
                  <a:gd name="T3" fmla="*/ 0 h 519"/>
                  <a:gd name="T4" fmla="*/ 173 w 173"/>
                  <a:gd name="T5" fmla="*/ 519 h 519"/>
                  <a:gd name="T6" fmla="*/ 0 w 173"/>
                  <a:gd name="T7" fmla="*/ 519 h 519"/>
                  <a:gd name="T8" fmla="*/ 0 w 173"/>
                  <a:gd name="T9" fmla="*/ 0 h 519"/>
                  <a:gd name="T10" fmla="*/ 0 w 173"/>
                  <a:gd name="T11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3" h="519">
                    <a:moveTo>
                      <a:pt x="0" y="0"/>
                    </a:moveTo>
                    <a:lnTo>
                      <a:pt x="173" y="0"/>
                    </a:lnTo>
                    <a:lnTo>
                      <a:pt x="173" y="519"/>
                    </a:lnTo>
                    <a:lnTo>
                      <a:pt x="0" y="51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31" name="Freeform 322"/>
              <p:cNvSpPr/>
              <p:nvPr/>
            </p:nvSpPr>
            <p:spPr bwMode="auto">
              <a:xfrm>
                <a:off x="8070" y="2748"/>
                <a:ext cx="88" cy="19"/>
              </a:xfrm>
              <a:custGeom>
                <a:avLst/>
                <a:gdLst>
                  <a:gd name="T0" fmla="*/ 0 w 88"/>
                  <a:gd name="T1" fmla="*/ 0 h 19"/>
                  <a:gd name="T2" fmla="*/ 88 w 88"/>
                  <a:gd name="T3" fmla="*/ 0 h 19"/>
                  <a:gd name="T4" fmla="*/ 88 w 88"/>
                  <a:gd name="T5" fmla="*/ 19 h 19"/>
                  <a:gd name="T6" fmla="*/ 0 w 88"/>
                  <a:gd name="T7" fmla="*/ 19 h 19"/>
                  <a:gd name="T8" fmla="*/ 0 w 88"/>
                  <a:gd name="T9" fmla="*/ 0 h 19"/>
                  <a:gd name="T10" fmla="*/ 0 w 88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9">
                    <a:moveTo>
                      <a:pt x="0" y="0"/>
                    </a:moveTo>
                    <a:lnTo>
                      <a:pt x="88" y="0"/>
                    </a:lnTo>
                    <a:lnTo>
                      <a:pt x="88" y="1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32" name="Freeform 323"/>
              <p:cNvSpPr/>
              <p:nvPr/>
            </p:nvSpPr>
            <p:spPr bwMode="auto">
              <a:xfrm>
                <a:off x="8038" y="2753"/>
                <a:ext cx="152" cy="73"/>
              </a:xfrm>
              <a:custGeom>
                <a:avLst/>
                <a:gdLst>
                  <a:gd name="T0" fmla="*/ 29 w 152"/>
                  <a:gd name="T1" fmla="*/ 0 h 73"/>
                  <a:gd name="T2" fmla="*/ 122 w 152"/>
                  <a:gd name="T3" fmla="*/ 0 h 73"/>
                  <a:gd name="T4" fmla="*/ 152 w 152"/>
                  <a:gd name="T5" fmla="*/ 22 h 73"/>
                  <a:gd name="T6" fmla="*/ 152 w 152"/>
                  <a:gd name="T7" fmla="*/ 73 h 73"/>
                  <a:gd name="T8" fmla="*/ 0 w 152"/>
                  <a:gd name="T9" fmla="*/ 73 h 73"/>
                  <a:gd name="T10" fmla="*/ 0 w 152"/>
                  <a:gd name="T11" fmla="*/ 22 h 73"/>
                  <a:gd name="T12" fmla="*/ 29 w 152"/>
                  <a:gd name="T13" fmla="*/ 0 h 73"/>
                  <a:gd name="T14" fmla="*/ 29 w 152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73">
                    <a:moveTo>
                      <a:pt x="29" y="0"/>
                    </a:moveTo>
                    <a:lnTo>
                      <a:pt x="122" y="0"/>
                    </a:lnTo>
                    <a:lnTo>
                      <a:pt x="152" y="22"/>
                    </a:lnTo>
                    <a:lnTo>
                      <a:pt x="152" y="73"/>
                    </a:lnTo>
                    <a:lnTo>
                      <a:pt x="0" y="73"/>
                    </a:lnTo>
                    <a:lnTo>
                      <a:pt x="0" y="22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33" name="Freeform 324"/>
              <p:cNvSpPr/>
              <p:nvPr/>
            </p:nvSpPr>
            <p:spPr bwMode="auto">
              <a:xfrm>
                <a:off x="8414" y="2928"/>
                <a:ext cx="192" cy="390"/>
              </a:xfrm>
              <a:custGeom>
                <a:avLst/>
                <a:gdLst>
                  <a:gd name="T0" fmla="*/ 192 w 192"/>
                  <a:gd name="T1" fmla="*/ 0 h 390"/>
                  <a:gd name="T2" fmla="*/ 0 w 192"/>
                  <a:gd name="T3" fmla="*/ 0 h 390"/>
                  <a:gd name="T4" fmla="*/ 0 w 192"/>
                  <a:gd name="T5" fmla="*/ 390 h 390"/>
                  <a:gd name="T6" fmla="*/ 192 w 192"/>
                  <a:gd name="T7" fmla="*/ 390 h 390"/>
                  <a:gd name="T8" fmla="*/ 192 w 192"/>
                  <a:gd name="T9" fmla="*/ 0 h 390"/>
                  <a:gd name="T10" fmla="*/ 192 w 192"/>
                  <a:gd name="T11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2" h="390">
                    <a:moveTo>
                      <a:pt x="192" y="0"/>
                    </a:moveTo>
                    <a:lnTo>
                      <a:pt x="0" y="0"/>
                    </a:lnTo>
                    <a:lnTo>
                      <a:pt x="0" y="390"/>
                    </a:lnTo>
                    <a:lnTo>
                      <a:pt x="192" y="390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34" name="Freeform 325"/>
              <p:cNvSpPr/>
              <p:nvPr/>
            </p:nvSpPr>
            <p:spPr bwMode="auto">
              <a:xfrm>
                <a:off x="8432" y="2912"/>
                <a:ext cx="155" cy="43"/>
              </a:xfrm>
              <a:custGeom>
                <a:avLst/>
                <a:gdLst>
                  <a:gd name="T0" fmla="*/ 0 w 155"/>
                  <a:gd name="T1" fmla="*/ 0 h 43"/>
                  <a:gd name="T2" fmla="*/ 155 w 155"/>
                  <a:gd name="T3" fmla="*/ 0 h 43"/>
                  <a:gd name="T4" fmla="*/ 155 w 155"/>
                  <a:gd name="T5" fmla="*/ 43 h 43"/>
                  <a:gd name="T6" fmla="*/ 0 w 155"/>
                  <a:gd name="T7" fmla="*/ 43 h 43"/>
                  <a:gd name="T8" fmla="*/ 0 w 155"/>
                  <a:gd name="T9" fmla="*/ 0 h 43"/>
                  <a:gd name="T10" fmla="*/ 0 w 155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43">
                    <a:moveTo>
                      <a:pt x="0" y="0"/>
                    </a:moveTo>
                    <a:lnTo>
                      <a:pt x="155" y="0"/>
                    </a:lnTo>
                    <a:lnTo>
                      <a:pt x="155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35" name="Freeform 326"/>
              <p:cNvSpPr/>
              <p:nvPr/>
            </p:nvSpPr>
            <p:spPr bwMode="auto">
              <a:xfrm>
                <a:off x="6839" y="3251"/>
                <a:ext cx="72" cy="67"/>
              </a:xfrm>
              <a:custGeom>
                <a:avLst/>
                <a:gdLst>
                  <a:gd name="T0" fmla="*/ 0 w 72"/>
                  <a:gd name="T1" fmla="*/ 0 h 67"/>
                  <a:gd name="T2" fmla="*/ 72 w 72"/>
                  <a:gd name="T3" fmla="*/ 0 h 67"/>
                  <a:gd name="T4" fmla="*/ 72 w 72"/>
                  <a:gd name="T5" fmla="*/ 67 h 67"/>
                  <a:gd name="T6" fmla="*/ 0 w 72"/>
                  <a:gd name="T7" fmla="*/ 67 h 67"/>
                  <a:gd name="T8" fmla="*/ 0 w 72"/>
                  <a:gd name="T9" fmla="*/ 0 h 67"/>
                  <a:gd name="T10" fmla="*/ 0 w 72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67">
                    <a:moveTo>
                      <a:pt x="0" y="0"/>
                    </a:moveTo>
                    <a:lnTo>
                      <a:pt x="72" y="0"/>
                    </a:lnTo>
                    <a:lnTo>
                      <a:pt x="72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36" name="Freeform 327"/>
              <p:cNvSpPr/>
              <p:nvPr/>
            </p:nvSpPr>
            <p:spPr bwMode="auto">
              <a:xfrm>
                <a:off x="6898" y="3275"/>
                <a:ext cx="88" cy="43"/>
              </a:xfrm>
              <a:custGeom>
                <a:avLst/>
                <a:gdLst>
                  <a:gd name="T0" fmla="*/ 0 w 88"/>
                  <a:gd name="T1" fmla="*/ 0 h 43"/>
                  <a:gd name="T2" fmla="*/ 88 w 88"/>
                  <a:gd name="T3" fmla="*/ 0 h 43"/>
                  <a:gd name="T4" fmla="*/ 88 w 88"/>
                  <a:gd name="T5" fmla="*/ 43 h 43"/>
                  <a:gd name="T6" fmla="*/ 0 w 88"/>
                  <a:gd name="T7" fmla="*/ 43 h 43"/>
                  <a:gd name="T8" fmla="*/ 0 w 88"/>
                  <a:gd name="T9" fmla="*/ 0 h 43"/>
                  <a:gd name="T10" fmla="*/ 0 w 88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43">
                    <a:moveTo>
                      <a:pt x="0" y="0"/>
                    </a:moveTo>
                    <a:lnTo>
                      <a:pt x="88" y="0"/>
                    </a:lnTo>
                    <a:lnTo>
                      <a:pt x="88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37" name="Freeform 328"/>
              <p:cNvSpPr/>
              <p:nvPr/>
            </p:nvSpPr>
            <p:spPr bwMode="auto">
              <a:xfrm>
                <a:off x="6943" y="3259"/>
                <a:ext cx="96" cy="62"/>
              </a:xfrm>
              <a:custGeom>
                <a:avLst/>
                <a:gdLst>
                  <a:gd name="T0" fmla="*/ 0 w 96"/>
                  <a:gd name="T1" fmla="*/ 0 h 62"/>
                  <a:gd name="T2" fmla="*/ 96 w 96"/>
                  <a:gd name="T3" fmla="*/ 0 h 62"/>
                  <a:gd name="T4" fmla="*/ 96 w 96"/>
                  <a:gd name="T5" fmla="*/ 62 h 62"/>
                  <a:gd name="T6" fmla="*/ 0 w 96"/>
                  <a:gd name="T7" fmla="*/ 62 h 62"/>
                  <a:gd name="T8" fmla="*/ 0 w 96"/>
                  <a:gd name="T9" fmla="*/ 0 h 62"/>
                  <a:gd name="T10" fmla="*/ 0 w 9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62">
                    <a:moveTo>
                      <a:pt x="0" y="0"/>
                    </a:moveTo>
                    <a:lnTo>
                      <a:pt x="96" y="0"/>
                    </a:lnTo>
                    <a:lnTo>
                      <a:pt x="96" y="62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38" name="Freeform 329"/>
              <p:cNvSpPr/>
              <p:nvPr/>
            </p:nvSpPr>
            <p:spPr bwMode="auto">
              <a:xfrm>
                <a:off x="7029" y="3272"/>
                <a:ext cx="21" cy="49"/>
              </a:xfrm>
              <a:custGeom>
                <a:avLst/>
                <a:gdLst>
                  <a:gd name="T0" fmla="*/ 0 w 21"/>
                  <a:gd name="T1" fmla="*/ 0 h 49"/>
                  <a:gd name="T2" fmla="*/ 21 w 21"/>
                  <a:gd name="T3" fmla="*/ 0 h 49"/>
                  <a:gd name="T4" fmla="*/ 21 w 21"/>
                  <a:gd name="T5" fmla="*/ 49 h 49"/>
                  <a:gd name="T6" fmla="*/ 0 w 21"/>
                  <a:gd name="T7" fmla="*/ 49 h 49"/>
                  <a:gd name="T8" fmla="*/ 0 w 21"/>
                  <a:gd name="T9" fmla="*/ 0 h 49"/>
                  <a:gd name="T10" fmla="*/ 0 w 21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49">
                    <a:moveTo>
                      <a:pt x="0" y="0"/>
                    </a:moveTo>
                    <a:lnTo>
                      <a:pt x="21" y="0"/>
                    </a:lnTo>
                    <a:lnTo>
                      <a:pt x="21" y="49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39" name="Freeform 330"/>
              <p:cNvSpPr/>
              <p:nvPr/>
            </p:nvSpPr>
            <p:spPr bwMode="auto">
              <a:xfrm>
                <a:off x="7053" y="3243"/>
                <a:ext cx="133" cy="78"/>
              </a:xfrm>
              <a:custGeom>
                <a:avLst/>
                <a:gdLst>
                  <a:gd name="T0" fmla="*/ 0 w 133"/>
                  <a:gd name="T1" fmla="*/ 0 h 78"/>
                  <a:gd name="T2" fmla="*/ 133 w 133"/>
                  <a:gd name="T3" fmla="*/ 0 h 78"/>
                  <a:gd name="T4" fmla="*/ 133 w 133"/>
                  <a:gd name="T5" fmla="*/ 78 h 78"/>
                  <a:gd name="T6" fmla="*/ 0 w 133"/>
                  <a:gd name="T7" fmla="*/ 78 h 78"/>
                  <a:gd name="T8" fmla="*/ 0 w 133"/>
                  <a:gd name="T9" fmla="*/ 0 h 78"/>
                  <a:gd name="T10" fmla="*/ 0 w 133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78">
                    <a:moveTo>
                      <a:pt x="0" y="0"/>
                    </a:moveTo>
                    <a:lnTo>
                      <a:pt x="133" y="0"/>
                    </a:lnTo>
                    <a:lnTo>
                      <a:pt x="133" y="78"/>
                    </a:lnTo>
                    <a:lnTo>
                      <a:pt x="0" y="7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40" name="Freeform 331"/>
              <p:cNvSpPr/>
              <p:nvPr/>
            </p:nvSpPr>
            <p:spPr bwMode="auto">
              <a:xfrm>
                <a:off x="7101" y="3234"/>
                <a:ext cx="43" cy="14"/>
              </a:xfrm>
              <a:custGeom>
                <a:avLst/>
                <a:gdLst>
                  <a:gd name="T0" fmla="*/ 0 w 43"/>
                  <a:gd name="T1" fmla="*/ 0 h 14"/>
                  <a:gd name="T2" fmla="*/ 43 w 43"/>
                  <a:gd name="T3" fmla="*/ 0 h 14"/>
                  <a:gd name="T4" fmla="*/ 43 w 43"/>
                  <a:gd name="T5" fmla="*/ 14 h 14"/>
                  <a:gd name="T6" fmla="*/ 0 w 43"/>
                  <a:gd name="T7" fmla="*/ 14 h 14"/>
                  <a:gd name="T8" fmla="*/ 0 w 43"/>
                  <a:gd name="T9" fmla="*/ 0 h 14"/>
                  <a:gd name="T10" fmla="*/ 0 w 43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4">
                    <a:moveTo>
                      <a:pt x="0" y="0"/>
                    </a:moveTo>
                    <a:lnTo>
                      <a:pt x="43" y="0"/>
                    </a:lnTo>
                    <a:lnTo>
                      <a:pt x="4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41" name="Freeform 332"/>
              <p:cNvSpPr/>
              <p:nvPr/>
            </p:nvSpPr>
            <p:spPr bwMode="auto">
              <a:xfrm>
                <a:off x="7128" y="3229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  <a:gd name="T8" fmla="*/ 0 w 16"/>
                  <a:gd name="T9" fmla="*/ 0 h 8"/>
                  <a:gd name="T10" fmla="*/ 0 w 16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0"/>
                    </a:lnTo>
                    <a:lnTo>
                      <a:pt x="16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42" name="Freeform 333"/>
              <p:cNvSpPr/>
              <p:nvPr/>
            </p:nvSpPr>
            <p:spPr bwMode="auto">
              <a:xfrm>
                <a:off x="7176" y="3253"/>
                <a:ext cx="69" cy="68"/>
              </a:xfrm>
              <a:custGeom>
                <a:avLst/>
                <a:gdLst>
                  <a:gd name="T0" fmla="*/ 0 w 69"/>
                  <a:gd name="T1" fmla="*/ 0 h 68"/>
                  <a:gd name="T2" fmla="*/ 69 w 69"/>
                  <a:gd name="T3" fmla="*/ 0 h 68"/>
                  <a:gd name="T4" fmla="*/ 69 w 69"/>
                  <a:gd name="T5" fmla="*/ 68 h 68"/>
                  <a:gd name="T6" fmla="*/ 0 w 69"/>
                  <a:gd name="T7" fmla="*/ 68 h 68"/>
                  <a:gd name="T8" fmla="*/ 0 w 69"/>
                  <a:gd name="T9" fmla="*/ 0 h 68"/>
                  <a:gd name="T10" fmla="*/ 0 w 69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8">
                    <a:moveTo>
                      <a:pt x="0" y="0"/>
                    </a:moveTo>
                    <a:lnTo>
                      <a:pt x="69" y="0"/>
                    </a:lnTo>
                    <a:lnTo>
                      <a:pt x="69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43" name="Freeform 334"/>
              <p:cNvSpPr/>
              <p:nvPr/>
            </p:nvSpPr>
            <p:spPr bwMode="auto">
              <a:xfrm>
                <a:off x="6917" y="3245"/>
                <a:ext cx="53" cy="43"/>
              </a:xfrm>
              <a:custGeom>
                <a:avLst/>
                <a:gdLst>
                  <a:gd name="T0" fmla="*/ 0 w 53"/>
                  <a:gd name="T1" fmla="*/ 16 h 43"/>
                  <a:gd name="T2" fmla="*/ 26 w 53"/>
                  <a:gd name="T3" fmla="*/ 0 h 43"/>
                  <a:gd name="T4" fmla="*/ 29 w 53"/>
                  <a:gd name="T5" fmla="*/ 0 h 43"/>
                  <a:gd name="T6" fmla="*/ 53 w 53"/>
                  <a:gd name="T7" fmla="*/ 16 h 43"/>
                  <a:gd name="T8" fmla="*/ 53 w 53"/>
                  <a:gd name="T9" fmla="*/ 43 h 43"/>
                  <a:gd name="T10" fmla="*/ 0 w 53"/>
                  <a:gd name="T11" fmla="*/ 43 h 43"/>
                  <a:gd name="T12" fmla="*/ 0 w 53"/>
                  <a:gd name="T13" fmla="*/ 16 h 43"/>
                  <a:gd name="T14" fmla="*/ 0 w 53"/>
                  <a:gd name="T15" fmla="*/ 1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43">
                    <a:moveTo>
                      <a:pt x="0" y="16"/>
                    </a:moveTo>
                    <a:lnTo>
                      <a:pt x="26" y="0"/>
                    </a:lnTo>
                    <a:lnTo>
                      <a:pt x="29" y="0"/>
                    </a:lnTo>
                    <a:lnTo>
                      <a:pt x="53" y="16"/>
                    </a:lnTo>
                    <a:lnTo>
                      <a:pt x="53" y="43"/>
                    </a:lnTo>
                    <a:lnTo>
                      <a:pt x="0" y="43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44" name="Freeform 335"/>
              <p:cNvSpPr/>
              <p:nvPr/>
            </p:nvSpPr>
            <p:spPr bwMode="auto">
              <a:xfrm>
                <a:off x="7296" y="3307"/>
                <a:ext cx="232" cy="14"/>
              </a:xfrm>
              <a:custGeom>
                <a:avLst/>
                <a:gdLst>
                  <a:gd name="T0" fmla="*/ 0 w 232"/>
                  <a:gd name="T1" fmla="*/ 0 h 14"/>
                  <a:gd name="T2" fmla="*/ 232 w 232"/>
                  <a:gd name="T3" fmla="*/ 0 h 14"/>
                  <a:gd name="T4" fmla="*/ 232 w 232"/>
                  <a:gd name="T5" fmla="*/ 14 h 14"/>
                  <a:gd name="T6" fmla="*/ 0 w 232"/>
                  <a:gd name="T7" fmla="*/ 14 h 14"/>
                  <a:gd name="T8" fmla="*/ 0 w 232"/>
                  <a:gd name="T9" fmla="*/ 0 h 14"/>
                  <a:gd name="T10" fmla="*/ 0 w 232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2" h="14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45" name="Freeform 336"/>
              <p:cNvSpPr/>
              <p:nvPr/>
            </p:nvSpPr>
            <p:spPr bwMode="auto">
              <a:xfrm>
                <a:off x="7386" y="3253"/>
                <a:ext cx="129" cy="62"/>
              </a:xfrm>
              <a:custGeom>
                <a:avLst/>
                <a:gdLst>
                  <a:gd name="T0" fmla="*/ 0 w 129"/>
                  <a:gd name="T1" fmla="*/ 0 h 62"/>
                  <a:gd name="T2" fmla="*/ 129 w 129"/>
                  <a:gd name="T3" fmla="*/ 0 h 62"/>
                  <a:gd name="T4" fmla="*/ 129 w 129"/>
                  <a:gd name="T5" fmla="*/ 62 h 62"/>
                  <a:gd name="T6" fmla="*/ 0 w 129"/>
                  <a:gd name="T7" fmla="*/ 62 h 62"/>
                  <a:gd name="T8" fmla="*/ 0 w 129"/>
                  <a:gd name="T9" fmla="*/ 0 h 62"/>
                  <a:gd name="T10" fmla="*/ 0 w 129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62">
                    <a:moveTo>
                      <a:pt x="0" y="0"/>
                    </a:moveTo>
                    <a:lnTo>
                      <a:pt x="129" y="0"/>
                    </a:lnTo>
                    <a:lnTo>
                      <a:pt x="129" y="62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46" name="Freeform 337"/>
              <p:cNvSpPr/>
              <p:nvPr/>
            </p:nvSpPr>
            <p:spPr bwMode="auto">
              <a:xfrm>
                <a:off x="7418" y="3234"/>
                <a:ext cx="32" cy="22"/>
              </a:xfrm>
              <a:custGeom>
                <a:avLst/>
                <a:gdLst>
                  <a:gd name="T0" fmla="*/ 0 w 32"/>
                  <a:gd name="T1" fmla="*/ 0 h 22"/>
                  <a:gd name="T2" fmla="*/ 32 w 32"/>
                  <a:gd name="T3" fmla="*/ 0 h 22"/>
                  <a:gd name="T4" fmla="*/ 32 w 32"/>
                  <a:gd name="T5" fmla="*/ 22 h 22"/>
                  <a:gd name="T6" fmla="*/ 0 w 32"/>
                  <a:gd name="T7" fmla="*/ 22 h 22"/>
                  <a:gd name="T8" fmla="*/ 0 w 32"/>
                  <a:gd name="T9" fmla="*/ 0 h 22"/>
                  <a:gd name="T10" fmla="*/ 0 w 32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2">
                    <a:moveTo>
                      <a:pt x="0" y="0"/>
                    </a:moveTo>
                    <a:lnTo>
                      <a:pt x="32" y="0"/>
                    </a:lnTo>
                    <a:lnTo>
                      <a:pt x="32" y="22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47" name="Freeform 338"/>
              <p:cNvSpPr/>
              <p:nvPr/>
            </p:nvSpPr>
            <p:spPr bwMode="auto">
              <a:xfrm>
                <a:off x="7523" y="3237"/>
                <a:ext cx="154" cy="89"/>
              </a:xfrm>
              <a:custGeom>
                <a:avLst/>
                <a:gdLst>
                  <a:gd name="T0" fmla="*/ 0 w 58"/>
                  <a:gd name="T1" fmla="*/ 0 h 33"/>
                  <a:gd name="T2" fmla="*/ 58 w 58"/>
                  <a:gd name="T3" fmla="*/ 0 h 33"/>
                  <a:gd name="T4" fmla="*/ 58 w 58"/>
                  <a:gd name="T5" fmla="*/ 32 h 33"/>
                  <a:gd name="T6" fmla="*/ 31 w 58"/>
                  <a:gd name="T7" fmla="*/ 33 h 33"/>
                  <a:gd name="T8" fmla="*/ 0 w 58"/>
                  <a:gd name="T9" fmla="*/ 33 h 33"/>
                  <a:gd name="T10" fmla="*/ 0 w 58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33">
                    <a:moveTo>
                      <a:pt x="0" y="0"/>
                    </a:moveTo>
                    <a:cubicBezTo>
                      <a:pt x="58" y="0"/>
                      <a:pt x="58" y="0"/>
                      <a:pt x="58" y="0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49" y="32"/>
                      <a:pt x="40" y="32"/>
                      <a:pt x="31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48" name="Freeform 339"/>
              <p:cNvSpPr/>
              <p:nvPr/>
            </p:nvSpPr>
            <p:spPr bwMode="auto">
              <a:xfrm>
                <a:off x="7656" y="3283"/>
                <a:ext cx="56" cy="40"/>
              </a:xfrm>
              <a:custGeom>
                <a:avLst/>
                <a:gdLst>
                  <a:gd name="T0" fmla="*/ 0 w 21"/>
                  <a:gd name="T1" fmla="*/ 0 h 15"/>
                  <a:gd name="T2" fmla="*/ 21 w 21"/>
                  <a:gd name="T3" fmla="*/ 0 h 15"/>
                  <a:gd name="T4" fmla="*/ 21 w 21"/>
                  <a:gd name="T5" fmla="*/ 15 h 15"/>
                  <a:gd name="T6" fmla="*/ 0 w 21"/>
                  <a:gd name="T7" fmla="*/ 15 h 15"/>
                  <a:gd name="T8" fmla="*/ 0 w 21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14" y="15"/>
                      <a:pt x="7" y="15"/>
                      <a:pt x="0" y="1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49" name="Freeform 340"/>
              <p:cNvSpPr/>
              <p:nvPr/>
            </p:nvSpPr>
            <p:spPr bwMode="auto">
              <a:xfrm>
                <a:off x="7563" y="3221"/>
                <a:ext cx="24" cy="19"/>
              </a:xfrm>
              <a:custGeom>
                <a:avLst/>
                <a:gdLst>
                  <a:gd name="T0" fmla="*/ 0 w 24"/>
                  <a:gd name="T1" fmla="*/ 0 h 19"/>
                  <a:gd name="T2" fmla="*/ 24 w 24"/>
                  <a:gd name="T3" fmla="*/ 0 h 19"/>
                  <a:gd name="T4" fmla="*/ 24 w 24"/>
                  <a:gd name="T5" fmla="*/ 19 h 19"/>
                  <a:gd name="T6" fmla="*/ 0 w 24"/>
                  <a:gd name="T7" fmla="*/ 19 h 19"/>
                  <a:gd name="T8" fmla="*/ 0 w 24"/>
                  <a:gd name="T9" fmla="*/ 0 h 19"/>
                  <a:gd name="T10" fmla="*/ 0 w 24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9">
                    <a:moveTo>
                      <a:pt x="0" y="0"/>
                    </a:moveTo>
                    <a:lnTo>
                      <a:pt x="24" y="0"/>
                    </a:lnTo>
                    <a:lnTo>
                      <a:pt x="24" y="1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50" name="Freeform 341"/>
              <p:cNvSpPr/>
              <p:nvPr/>
            </p:nvSpPr>
            <p:spPr bwMode="auto">
              <a:xfrm>
                <a:off x="7611" y="3221"/>
                <a:ext cx="24" cy="19"/>
              </a:xfrm>
              <a:custGeom>
                <a:avLst/>
                <a:gdLst>
                  <a:gd name="T0" fmla="*/ 0 w 24"/>
                  <a:gd name="T1" fmla="*/ 0 h 19"/>
                  <a:gd name="T2" fmla="*/ 24 w 24"/>
                  <a:gd name="T3" fmla="*/ 0 h 19"/>
                  <a:gd name="T4" fmla="*/ 24 w 24"/>
                  <a:gd name="T5" fmla="*/ 19 h 19"/>
                  <a:gd name="T6" fmla="*/ 0 w 24"/>
                  <a:gd name="T7" fmla="*/ 19 h 19"/>
                  <a:gd name="T8" fmla="*/ 0 w 24"/>
                  <a:gd name="T9" fmla="*/ 0 h 19"/>
                  <a:gd name="T10" fmla="*/ 0 w 24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9">
                    <a:moveTo>
                      <a:pt x="0" y="0"/>
                    </a:moveTo>
                    <a:lnTo>
                      <a:pt x="24" y="0"/>
                    </a:lnTo>
                    <a:lnTo>
                      <a:pt x="24" y="1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51" name="Freeform 342"/>
              <p:cNvSpPr/>
              <p:nvPr/>
            </p:nvSpPr>
            <p:spPr bwMode="auto">
              <a:xfrm>
                <a:off x="7581" y="3229"/>
                <a:ext cx="43" cy="14"/>
              </a:xfrm>
              <a:custGeom>
                <a:avLst/>
                <a:gdLst>
                  <a:gd name="T0" fmla="*/ 0 w 43"/>
                  <a:gd name="T1" fmla="*/ 0 h 14"/>
                  <a:gd name="T2" fmla="*/ 43 w 43"/>
                  <a:gd name="T3" fmla="*/ 0 h 14"/>
                  <a:gd name="T4" fmla="*/ 43 w 43"/>
                  <a:gd name="T5" fmla="*/ 14 h 14"/>
                  <a:gd name="T6" fmla="*/ 0 w 43"/>
                  <a:gd name="T7" fmla="*/ 14 h 14"/>
                  <a:gd name="T8" fmla="*/ 0 w 43"/>
                  <a:gd name="T9" fmla="*/ 0 h 14"/>
                  <a:gd name="T10" fmla="*/ 0 w 43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14">
                    <a:moveTo>
                      <a:pt x="0" y="0"/>
                    </a:moveTo>
                    <a:lnTo>
                      <a:pt x="43" y="0"/>
                    </a:lnTo>
                    <a:lnTo>
                      <a:pt x="43" y="14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52" name="Freeform 343"/>
              <p:cNvSpPr/>
              <p:nvPr/>
            </p:nvSpPr>
            <p:spPr bwMode="auto">
              <a:xfrm>
                <a:off x="7998" y="3194"/>
                <a:ext cx="210" cy="135"/>
              </a:xfrm>
              <a:custGeom>
                <a:avLst/>
                <a:gdLst>
                  <a:gd name="T0" fmla="*/ 0 w 79"/>
                  <a:gd name="T1" fmla="*/ 3 h 50"/>
                  <a:gd name="T2" fmla="*/ 16 w 79"/>
                  <a:gd name="T3" fmla="*/ 3 h 50"/>
                  <a:gd name="T4" fmla="*/ 40 w 79"/>
                  <a:gd name="T5" fmla="*/ 0 h 50"/>
                  <a:gd name="T6" fmla="*/ 41 w 79"/>
                  <a:gd name="T7" fmla="*/ 0 h 50"/>
                  <a:gd name="T8" fmla="*/ 65 w 79"/>
                  <a:gd name="T9" fmla="*/ 3 h 50"/>
                  <a:gd name="T10" fmla="*/ 79 w 79"/>
                  <a:gd name="T11" fmla="*/ 3 h 50"/>
                  <a:gd name="T12" fmla="*/ 79 w 79"/>
                  <a:gd name="T13" fmla="*/ 50 h 50"/>
                  <a:gd name="T14" fmla="*/ 55 w 79"/>
                  <a:gd name="T15" fmla="*/ 50 h 50"/>
                  <a:gd name="T16" fmla="*/ 0 w 79"/>
                  <a:gd name="T17" fmla="*/ 49 h 50"/>
                  <a:gd name="T18" fmla="*/ 0 w 79"/>
                  <a:gd name="T19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50">
                    <a:moveTo>
                      <a:pt x="0" y="3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37" y="50"/>
                      <a:pt x="18" y="49"/>
                      <a:pt x="0" y="49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53" name="Freeform 344"/>
              <p:cNvSpPr/>
              <p:nvPr/>
            </p:nvSpPr>
            <p:spPr bwMode="auto">
              <a:xfrm>
                <a:off x="8008" y="3186"/>
                <a:ext cx="0" cy="22"/>
              </a:xfrm>
              <a:custGeom>
                <a:avLst/>
                <a:gdLst>
                  <a:gd name="T0" fmla="*/ 0 h 22"/>
                  <a:gd name="T1" fmla="*/ 0 h 22"/>
                  <a:gd name="T2" fmla="*/ 22 h 22"/>
                  <a:gd name="T3" fmla="*/ 22 h 22"/>
                  <a:gd name="T4" fmla="*/ 0 h 22"/>
                  <a:gd name="T5" fmla="*/ 0 h 2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54" name="Freeform 345"/>
              <p:cNvSpPr/>
              <p:nvPr/>
            </p:nvSpPr>
            <p:spPr bwMode="auto">
              <a:xfrm>
                <a:off x="8032" y="3189"/>
                <a:ext cx="3" cy="19"/>
              </a:xfrm>
              <a:custGeom>
                <a:avLst/>
                <a:gdLst>
                  <a:gd name="T0" fmla="*/ 0 w 3"/>
                  <a:gd name="T1" fmla="*/ 0 h 19"/>
                  <a:gd name="T2" fmla="*/ 3 w 3"/>
                  <a:gd name="T3" fmla="*/ 0 h 19"/>
                  <a:gd name="T4" fmla="*/ 3 w 3"/>
                  <a:gd name="T5" fmla="*/ 19 h 19"/>
                  <a:gd name="T6" fmla="*/ 0 w 3"/>
                  <a:gd name="T7" fmla="*/ 19 h 19"/>
                  <a:gd name="T8" fmla="*/ 0 w 3"/>
                  <a:gd name="T9" fmla="*/ 0 h 19"/>
                  <a:gd name="T10" fmla="*/ 0 w 3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9">
                    <a:moveTo>
                      <a:pt x="0" y="0"/>
                    </a:moveTo>
                    <a:lnTo>
                      <a:pt x="3" y="0"/>
                    </a:lnTo>
                    <a:lnTo>
                      <a:pt x="3" y="1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55" name="Freeform 346"/>
              <p:cNvSpPr/>
              <p:nvPr/>
            </p:nvSpPr>
            <p:spPr bwMode="auto">
              <a:xfrm>
                <a:off x="8008" y="3200"/>
                <a:ext cx="78" cy="13"/>
              </a:xfrm>
              <a:custGeom>
                <a:avLst/>
                <a:gdLst>
                  <a:gd name="T0" fmla="*/ 0 w 78"/>
                  <a:gd name="T1" fmla="*/ 0 h 13"/>
                  <a:gd name="T2" fmla="*/ 78 w 78"/>
                  <a:gd name="T3" fmla="*/ 0 h 13"/>
                  <a:gd name="T4" fmla="*/ 78 w 78"/>
                  <a:gd name="T5" fmla="*/ 13 h 13"/>
                  <a:gd name="T6" fmla="*/ 0 w 78"/>
                  <a:gd name="T7" fmla="*/ 13 h 13"/>
                  <a:gd name="T8" fmla="*/ 0 w 78"/>
                  <a:gd name="T9" fmla="*/ 0 h 13"/>
                  <a:gd name="T10" fmla="*/ 0 w 78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3">
                    <a:moveTo>
                      <a:pt x="0" y="0"/>
                    </a:moveTo>
                    <a:lnTo>
                      <a:pt x="78" y="0"/>
                    </a:lnTo>
                    <a:lnTo>
                      <a:pt x="78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56" name="Freeform 347"/>
              <p:cNvSpPr/>
              <p:nvPr/>
            </p:nvSpPr>
            <p:spPr bwMode="auto">
              <a:xfrm>
                <a:off x="8123" y="3183"/>
                <a:ext cx="3" cy="17"/>
              </a:xfrm>
              <a:custGeom>
                <a:avLst/>
                <a:gdLst>
                  <a:gd name="T0" fmla="*/ 0 w 3"/>
                  <a:gd name="T1" fmla="*/ 0 h 17"/>
                  <a:gd name="T2" fmla="*/ 3 w 3"/>
                  <a:gd name="T3" fmla="*/ 0 h 17"/>
                  <a:gd name="T4" fmla="*/ 3 w 3"/>
                  <a:gd name="T5" fmla="*/ 17 h 17"/>
                  <a:gd name="T6" fmla="*/ 0 w 3"/>
                  <a:gd name="T7" fmla="*/ 17 h 17"/>
                  <a:gd name="T8" fmla="*/ 0 w 3"/>
                  <a:gd name="T9" fmla="*/ 0 h 17"/>
                  <a:gd name="T10" fmla="*/ 0 w 3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7">
                    <a:moveTo>
                      <a:pt x="0" y="0"/>
                    </a:moveTo>
                    <a:lnTo>
                      <a:pt x="3" y="0"/>
                    </a:lnTo>
                    <a:lnTo>
                      <a:pt x="3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57" name="Freeform 348"/>
              <p:cNvSpPr/>
              <p:nvPr/>
            </p:nvSpPr>
            <p:spPr bwMode="auto">
              <a:xfrm>
                <a:off x="8155" y="3186"/>
                <a:ext cx="3" cy="22"/>
              </a:xfrm>
              <a:custGeom>
                <a:avLst/>
                <a:gdLst>
                  <a:gd name="T0" fmla="*/ 0 w 3"/>
                  <a:gd name="T1" fmla="*/ 0 h 22"/>
                  <a:gd name="T2" fmla="*/ 3 w 3"/>
                  <a:gd name="T3" fmla="*/ 0 h 22"/>
                  <a:gd name="T4" fmla="*/ 3 w 3"/>
                  <a:gd name="T5" fmla="*/ 22 h 22"/>
                  <a:gd name="T6" fmla="*/ 0 w 3"/>
                  <a:gd name="T7" fmla="*/ 22 h 22"/>
                  <a:gd name="T8" fmla="*/ 0 w 3"/>
                  <a:gd name="T9" fmla="*/ 0 h 22"/>
                  <a:gd name="T10" fmla="*/ 0 w 3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2">
                    <a:moveTo>
                      <a:pt x="0" y="0"/>
                    </a:moveTo>
                    <a:lnTo>
                      <a:pt x="3" y="0"/>
                    </a:lnTo>
                    <a:lnTo>
                      <a:pt x="3" y="22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58" name="Freeform 349"/>
              <p:cNvSpPr/>
              <p:nvPr/>
            </p:nvSpPr>
            <p:spPr bwMode="auto">
              <a:xfrm>
                <a:off x="8168" y="3189"/>
                <a:ext cx="3" cy="19"/>
              </a:xfrm>
              <a:custGeom>
                <a:avLst/>
                <a:gdLst>
                  <a:gd name="T0" fmla="*/ 0 w 3"/>
                  <a:gd name="T1" fmla="*/ 0 h 19"/>
                  <a:gd name="T2" fmla="*/ 3 w 3"/>
                  <a:gd name="T3" fmla="*/ 0 h 19"/>
                  <a:gd name="T4" fmla="*/ 3 w 3"/>
                  <a:gd name="T5" fmla="*/ 19 h 19"/>
                  <a:gd name="T6" fmla="*/ 0 w 3"/>
                  <a:gd name="T7" fmla="*/ 19 h 19"/>
                  <a:gd name="T8" fmla="*/ 0 w 3"/>
                  <a:gd name="T9" fmla="*/ 0 h 19"/>
                  <a:gd name="T10" fmla="*/ 0 w 3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9">
                    <a:moveTo>
                      <a:pt x="0" y="0"/>
                    </a:moveTo>
                    <a:lnTo>
                      <a:pt x="3" y="0"/>
                    </a:lnTo>
                    <a:lnTo>
                      <a:pt x="3" y="1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59" name="Freeform 350"/>
              <p:cNvSpPr/>
              <p:nvPr/>
            </p:nvSpPr>
            <p:spPr bwMode="auto">
              <a:xfrm>
                <a:off x="8139" y="3200"/>
                <a:ext cx="59" cy="10"/>
              </a:xfrm>
              <a:custGeom>
                <a:avLst/>
                <a:gdLst>
                  <a:gd name="T0" fmla="*/ 0 w 59"/>
                  <a:gd name="T1" fmla="*/ 0 h 10"/>
                  <a:gd name="T2" fmla="*/ 59 w 59"/>
                  <a:gd name="T3" fmla="*/ 0 h 10"/>
                  <a:gd name="T4" fmla="*/ 59 w 59"/>
                  <a:gd name="T5" fmla="*/ 10 h 10"/>
                  <a:gd name="T6" fmla="*/ 0 w 59"/>
                  <a:gd name="T7" fmla="*/ 10 h 10"/>
                  <a:gd name="T8" fmla="*/ 0 w 59"/>
                  <a:gd name="T9" fmla="*/ 0 h 10"/>
                  <a:gd name="T10" fmla="*/ 0 w 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0">
                    <a:moveTo>
                      <a:pt x="0" y="0"/>
                    </a:moveTo>
                    <a:lnTo>
                      <a:pt x="59" y="0"/>
                    </a:lnTo>
                    <a:lnTo>
                      <a:pt x="59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60" name="Freeform 351"/>
              <p:cNvSpPr/>
              <p:nvPr/>
            </p:nvSpPr>
            <p:spPr bwMode="auto">
              <a:xfrm>
                <a:off x="8411" y="3272"/>
                <a:ext cx="192" cy="49"/>
              </a:xfrm>
              <a:custGeom>
                <a:avLst/>
                <a:gdLst>
                  <a:gd name="T0" fmla="*/ 0 w 192"/>
                  <a:gd name="T1" fmla="*/ 0 h 49"/>
                  <a:gd name="T2" fmla="*/ 192 w 192"/>
                  <a:gd name="T3" fmla="*/ 0 h 49"/>
                  <a:gd name="T4" fmla="*/ 192 w 192"/>
                  <a:gd name="T5" fmla="*/ 49 h 49"/>
                  <a:gd name="T6" fmla="*/ 0 w 192"/>
                  <a:gd name="T7" fmla="*/ 49 h 49"/>
                  <a:gd name="T8" fmla="*/ 0 w 192"/>
                  <a:gd name="T9" fmla="*/ 0 h 49"/>
                  <a:gd name="T10" fmla="*/ 0 w 19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2" h="49">
                    <a:moveTo>
                      <a:pt x="0" y="0"/>
                    </a:moveTo>
                    <a:lnTo>
                      <a:pt x="192" y="0"/>
                    </a:lnTo>
                    <a:lnTo>
                      <a:pt x="192" y="49"/>
                    </a:lnTo>
                    <a:lnTo>
                      <a:pt x="0" y="4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61" name="Freeform 352"/>
              <p:cNvSpPr/>
              <p:nvPr/>
            </p:nvSpPr>
            <p:spPr bwMode="auto">
              <a:xfrm>
                <a:off x="8288" y="3304"/>
                <a:ext cx="139" cy="17"/>
              </a:xfrm>
              <a:custGeom>
                <a:avLst/>
                <a:gdLst>
                  <a:gd name="T0" fmla="*/ 0 w 139"/>
                  <a:gd name="T1" fmla="*/ 0 h 17"/>
                  <a:gd name="T2" fmla="*/ 139 w 139"/>
                  <a:gd name="T3" fmla="*/ 0 h 17"/>
                  <a:gd name="T4" fmla="*/ 139 w 139"/>
                  <a:gd name="T5" fmla="*/ 17 h 17"/>
                  <a:gd name="T6" fmla="*/ 0 w 139"/>
                  <a:gd name="T7" fmla="*/ 17 h 17"/>
                  <a:gd name="T8" fmla="*/ 0 w 139"/>
                  <a:gd name="T9" fmla="*/ 0 h 17"/>
                  <a:gd name="T10" fmla="*/ 0 w 139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17">
                    <a:moveTo>
                      <a:pt x="0" y="0"/>
                    </a:moveTo>
                    <a:lnTo>
                      <a:pt x="139" y="0"/>
                    </a:lnTo>
                    <a:lnTo>
                      <a:pt x="139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62" name="Freeform 353"/>
              <p:cNvSpPr/>
              <p:nvPr/>
            </p:nvSpPr>
            <p:spPr bwMode="auto">
              <a:xfrm>
                <a:off x="8198" y="3256"/>
                <a:ext cx="133" cy="65"/>
              </a:xfrm>
              <a:custGeom>
                <a:avLst/>
                <a:gdLst>
                  <a:gd name="T0" fmla="*/ 0 w 133"/>
                  <a:gd name="T1" fmla="*/ 0 h 65"/>
                  <a:gd name="T2" fmla="*/ 133 w 133"/>
                  <a:gd name="T3" fmla="*/ 0 h 65"/>
                  <a:gd name="T4" fmla="*/ 133 w 133"/>
                  <a:gd name="T5" fmla="*/ 65 h 65"/>
                  <a:gd name="T6" fmla="*/ 0 w 133"/>
                  <a:gd name="T7" fmla="*/ 65 h 65"/>
                  <a:gd name="T8" fmla="*/ 0 w 133"/>
                  <a:gd name="T9" fmla="*/ 0 h 65"/>
                  <a:gd name="T10" fmla="*/ 0 w 133"/>
                  <a:gd name="T1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65">
                    <a:moveTo>
                      <a:pt x="0" y="0"/>
                    </a:moveTo>
                    <a:lnTo>
                      <a:pt x="133" y="0"/>
                    </a:lnTo>
                    <a:lnTo>
                      <a:pt x="133" y="65"/>
                    </a:lnTo>
                    <a:lnTo>
                      <a:pt x="0" y="6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63" name="Freeform 354"/>
              <p:cNvSpPr/>
              <p:nvPr/>
            </p:nvSpPr>
            <p:spPr bwMode="auto">
              <a:xfrm>
                <a:off x="8363" y="3286"/>
                <a:ext cx="86" cy="35"/>
              </a:xfrm>
              <a:custGeom>
                <a:avLst/>
                <a:gdLst>
                  <a:gd name="T0" fmla="*/ 0 w 86"/>
                  <a:gd name="T1" fmla="*/ 0 h 35"/>
                  <a:gd name="T2" fmla="*/ 86 w 86"/>
                  <a:gd name="T3" fmla="*/ 0 h 35"/>
                  <a:gd name="T4" fmla="*/ 86 w 86"/>
                  <a:gd name="T5" fmla="*/ 35 h 35"/>
                  <a:gd name="T6" fmla="*/ 0 w 86"/>
                  <a:gd name="T7" fmla="*/ 35 h 35"/>
                  <a:gd name="T8" fmla="*/ 0 w 86"/>
                  <a:gd name="T9" fmla="*/ 0 h 35"/>
                  <a:gd name="T10" fmla="*/ 0 w 86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35">
                    <a:moveTo>
                      <a:pt x="0" y="0"/>
                    </a:moveTo>
                    <a:lnTo>
                      <a:pt x="86" y="0"/>
                    </a:lnTo>
                    <a:lnTo>
                      <a:pt x="86" y="35"/>
                    </a:lnTo>
                    <a:lnTo>
                      <a:pt x="0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64" name="Freeform 355"/>
              <p:cNvSpPr/>
              <p:nvPr/>
            </p:nvSpPr>
            <p:spPr bwMode="auto">
              <a:xfrm>
                <a:off x="8622" y="3269"/>
                <a:ext cx="64" cy="52"/>
              </a:xfrm>
              <a:custGeom>
                <a:avLst/>
                <a:gdLst>
                  <a:gd name="T0" fmla="*/ 0 w 64"/>
                  <a:gd name="T1" fmla="*/ 0 h 52"/>
                  <a:gd name="T2" fmla="*/ 64 w 64"/>
                  <a:gd name="T3" fmla="*/ 0 h 52"/>
                  <a:gd name="T4" fmla="*/ 64 w 64"/>
                  <a:gd name="T5" fmla="*/ 52 h 52"/>
                  <a:gd name="T6" fmla="*/ 0 w 64"/>
                  <a:gd name="T7" fmla="*/ 52 h 52"/>
                  <a:gd name="T8" fmla="*/ 0 w 64"/>
                  <a:gd name="T9" fmla="*/ 0 h 52"/>
                  <a:gd name="T10" fmla="*/ 0 w 64"/>
                  <a:gd name="T1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52">
                    <a:moveTo>
                      <a:pt x="0" y="0"/>
                    </a:moveTo>
                    <a:lnTo>
                      <a:pt x="64" y="0"/>
                    </a:lnTo>
                    <a:lnTo>
                      <a:pt x="64" y="52"/>
                    </a:lnTo>
                    <a:lnTo>
                      <a:pt x="0" y="5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65" name="Freeform 356"/>
              <p:cNvSpPr/>
              <p:nvPr/>
            </p:nvSpPr>
            <p:spPr bwMode="auto">
              <a:xfrm>
                <a:off x="8587" y="3294"/>
                <a:ext cx="51" cy="24"/>
              </a:xfrm>
              <a:custGeom>
                <a:avLst/>
                <a:gdLst>
                  <a:gd name="T0" fmla="*/ 0 w 51"/>
                  <a:gd name="T1" fmla="*/ 0 h 24"/>
                  <a:gd name="T2" fmla="*/ 51 w 51"/>
                  <a:gd name="T3" fmla="*/ 0 h 24"/>
                  <a:gd name="T4" fmla="*/ 51 w 51"/>
                  <a:gd name="T5" fmla="*/ 24 h 24"/>
                  <a:gd name="T6" fmla="*/ 0 w 51"/>
                  <a:gd name="T7" fmla="*/ 24 h 24"/>
                  <a:gd name="T8" fmla="*/ 0 w 51"/>
                  <a:gd name="T9" fmla="*/ 0 h 24"/>
                  <a:gd name="T10" fmla="*/ 0 w 51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24">
                    <a:moveTo>
                      <a:pt x="0" y="0"/>
                    </a:moveTo>
                    <a:lnTo>
                      <a:pt x="51" y="0"/>
                    </a:lnTo>
                    <a:lnTo>
                      <a:pt x="51" y="24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66" name="Freeform 357"/>
              <p:cNvSpPr/>
              <p:nvPr/>
            </p:nvSpPr>
            <p:spPr bwMode="auto">
              <a:xfrm>
                <a:off x="6639" y="3278"/>
                <a:ext cx="72" cy="43"/>
              </a:xfrm>
              <a:custGeom>
                <a:avLst/>
                <a:gdLst>
                  <a:gd name="T0" fmla="*/ 0 w 72"/>
                  <a:gd name="T1" fmla="*/ 0 h 43"/>
                  <a:gd name="T2" fmla="*/ 72 w 72"/>
                  <a:gd name="T3" fmla="*/ 0 h 43"/>
                  <a:gd name="T4" fmla="*/ 72 w 72"/>
                  <a:gd name="T5" fmla="*/ 43 h 43"/>
                  <a:gd name="T6" fmla="*/ 0 w 72"/>
                  <a:gd name="T7" fmla="*/ 43 h 43"/>
                  <a:gd name="T8" fmla="*/ 0 w 72"/>
                  <a:gd name="T9" fmla="*/ 0 h 43"/>
                  <a:gd name="T10" fmla="*/ 0 w 72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43">
                    <a:moveTo>
                      <a:pt x="0" y="0"/>
                    </a:moveTo>
                    <a:lnTo>
                      <a:pt x="72" y="0"/>
                    </a:lnTo>
                    <a:lnTo>
                      <a:pt x="72" y="43"/>
                    </a:lnTo>
                    <a:lnTo>
                      <a:pt x="0" y="4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67" name="Freeform 358"/>
              <p:cNvSpPr/>
              <p:nvPr/>
            </p:nvSpPr>
            <p:spPr bwMode="auto">
              <a:xfrm>
                <a:off x="6733" y="3256"/>
                <a:ext cx="77" cy="56"/>
              </a:xfrm>
              <a:custGeom>
                <a:avLst/>
                <a:gdLst>
                  <a:gd name="T0" fmla="*/ 0 w 77"/>
                  <a:gd name="T1" fmla="*/ 0 h 56"/>
                  <a:gd name="T2" fmla="*/ 77 w 77"/>
                  <a:gd name="T3" fmla="*/ 0 h 56"/>
                  <a:gd name="T4" fmla="*/ 77 w 77"/>
                  <a:gd name="T5" fmla="*/ 56 h 56"/>
                  <a:gd name="T6" fmla="*/ 0 w 77"/>
                  <a:gd name="T7" fmla="*/ 56 h 56"/>
                  <a:gd name="T8" fmla="*/ 0 w 77"/>
                  <a:gd name="T9" fmla="*/ 0 h 56"/>
                  <a:gd name="T10" fmla="*/ 0 w 77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56">
                    <a:moveTo>
                      <a:pt x="0" y="0"/>
                    </a:moveTo>
                    <a:lnTo>
                      <a:pt x="77" y="0"/>
                    </a:lnTo>
                    <a:lnTo>
                      <a:pt x="77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68" name="Freeform 359"/>
              <p:cNvSpPr/>
              <p:nvPr/>
            </p:nvSpPr>
            <p:spPr bwMode="auto">
              <a:xfrm>
                <a:off x="6789" y="3288"/>
                <a:ext cx="77" cy="27"/>
              </a:xfrm>
              <a:custGeom>
                <a:avLst/>
                <a:gdLst>
                  <a:gd name="T0" fmla="*/ 0 w 77"/>
                  <a:gd name="T1" fmla="*/ 0 h 27"/>
                  <a:gd name="T2" fmla="*/ 77 w 77"/>
                  <a:gd name="T3" fmla="*/ 0 h 27"/>
                  <a:gd name="T4" fmla="*/ 77 w 77"/>
                  <a:gd name="T5" fmla="*/ 27 h 27"/>
                  <a:gd name="T6" fmla="*/ 0 w 77"/>
                  <a:gd name="T7" fmla="*/ 27 h 27"/>
                  <a:gd name="T8" fmla="*/ 0 w 77"/>
                  <a:gd name="T9" fmla="*/ 0 h 27"/>
                  <a:gd name="T10" fmla="*/ 0 w 77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27">
                    <a:moveTo>
                      <a:pt x="0" y="0"/>
                    </a:moveTo>
                    <a:lnTo>
                      <a:pt x="77" y="0"/>
                    </a:lnTo>
                    <a:lnTo>
                      <a:pt x="77" y="27"/>
                    </a:lnTo>
                    <a:lnTo>
                      <a:pt x="0" y="2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69" name="Freeform 360"/>
              <p:cNvSpPr/>
              <p:nvPr/>
            </p:nvSpPr>
            <p:spPr bwMode="auto">
              <a:xfrm>
                <a:off x="6138" y="3092"/>
                <a:ext cx="349" cy="223"/>
              </a:xfrm>
              <a:custGeom>
                <a:avLst/>
                <a:gdLst>
                  <a:gd name="T0" fmla="*/ 349 w 349"/>
                  <a:gd name="T1" fmla="*/ 27 h 223"/>
                  <a:gd name="T2" fmla="*/ 176 w 349"/>
                  <a:gd name="T3" fmla="*/ 0 h 223"/>
                  <a:gd name="T4" fmla="*/ 170 w 349"/>
                  <a:gd name="T5" fmla="*/ 0 h 223"/>
                  <a:gd name="T6" fmla="*/ 0 w 349"/>
                  <a:gd name="T7" fmla="*/ 27 h 223"/>
                  <a:gd name="T8" fmla="*/ 0 w 349"/>
                  <a:gd name="T9" fmla="*/ 223 h 223"/>
                  <a:gd name="T10" fmla="*/ 349 w 349"/>
                  <a:gd name="T11" fmla="*/ 223 h 223"/>
                  <a:gd name="T12" fmla="*/ 349 w 349"/>
                  <a:gd name="T13" fmla="*/ 27 h 223"/>
                  <a:gd name="T14" fmla="*/ 349 w 349"/>
                  <a:gd name="T15" fmla="*/ 27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9" h="223">
                    <a:moveTo>
                      <a:pt x="349" y="27"/>
                    </a:moveTo>
                    <a:lnTo>
                      <a:pt x="176" y="0"/>
                    </a:lnTo>
                    <a:lnTo>
                      <a:pt x="170" y="0"/>
                    </a:lnTo>
                    <a:lnTo>
                      <a:pt x="0" y="27"/>
                    </a:lnTo>
                    <a:lnTo>
                      <a:pt x="0" y="223"/>
                    </a:lnTo>
                    <a:lnTo>
                      <a:pt x="349" y="223"/>
                    </a:lnTo>
                    <a:lnTo>
                      <a:pt x="349" y="27"/>
                    </a:lnTo>
                    <a:lnTo>
                      <a:pt x="349" y="27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70" name="Freeform 361"/>
              <p:cNvSpPr/>
              <p:nvPr/>
            </p:nvSpPr>
            <p:spPr bwMode="auto">
              <a:xfrm>
                <a:off x="6468" y="3154"/>
                <a:ext cx="75" cy="158"/>
              </a:xfrm>
              <a:custGeom>
                <a:avLst/>
                <a:gdLst>
                  <a:gd name="T0" fmla="*/ 75 w 75"/>
                  <a:gd name="T1" fmla="*/ 0 h 158"/>
                  <a:gd name="T2" fmla="*/ 0 w 75"/>
                  <a:gd name="T3" fmla="*/ 0 h 158"/>
                  <a:gd name="T4" fmla="*/ 0 w 75"/>
                  <a:gd name="T5" fmla="*/ 158 h 158"/>
                  <a:gd name="T6" fmla="*/ 75 w 75"/>
                  <a:gd name="T7" fmla="*/ 158 h 158"/>
                  <a:gd name="T8" fmla="*/ 75 w 75"/>
                  <a:gd name="T9" fmla="*/ 0 h 158"/>
                  <a:gd name="T10" fmla="*/ 75 w 75"/>
                  <a:gd name="T1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58">
                    <a:moveTo>
                      <a:pt x="75" y="0"/>
                    </a:moveTo>
                    <a:lnTo>
                      <a:pt x="0" y="0"/>
                    </a:lnTo>
                    <a:lnTo>
                      <a:pt x="0" y="158"/>
                    </a:lnTo>
                    <a:lnTo>
                      <a:pt x="75" y="158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71" name="Freeform 362"/>
              <p:cNvSpPr/>
              <p:nvPr/>
            </p:nvSpPr>
            <p:spPr bwMode="auto">
              <a:xfrm>
                <a:off x="6484" y="3140"/>
                <a:ext cx="30" cy="22"/>
              </a:xfrm>
              <a:custGeom>
                <a:avLst/>
                <a:gdLst>
                  <a:gd name="T0" fmla="*/ 0 w 30"/>
                  <a:gd name="T1" fmla="*/ 0 h 22"/>
                  <a:gd name="T2" fmla="*/ 30 w 30"/>
                  <a:gd name="T3" fmla="*/ 0 h 22"/>
                  <a:gd name="T4" fmla="*/ 30 w 30"/>
                  <a:gd name="T5" fmla="*/ 22 h 22"/>
                  <a:gd name="T6" fmla="*/ 0 w 30"/>
                  <a:gd name="T7" fmla="*/ 22 h 22"/>
                  <a:gd name="T8" fmla="*/ 0 w 30"/>
                  <a:gd name="T9" fmla="*/ 0 h 22"/>
                  <a:gd name="T10" fmla="*/ 0 w 30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22">
                    <a:moveTo>
                      <a:pt x="0" y="0"/>
                    </a:moveTo>
                    <a:lnTo>
                      <a:pt x="30" y="0"/>
                    </a:lnTo>
                    <a:lnTo>
                      <a:pt x="30" y="22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72" name="Freeform 363"/>
              <p:cNvSpPr/>
              <p:nvPr/>
            </p:nvSpPr>
            <p:spPr bwMode="auto">
              <a:xfrm>
                <a:off x="6511" y="3146"/>
                <a:ext cx="8" cy="13"/>
              </a:xfrm>
              <a:custGeom>
                <a:avLst/>
                <a:gdLst>
                  <a:gd name="T0" fmla="*/ 0 w 8"/>
                  <a:gd name="T1" fmla="*/ 0 h 13"/>
                  <a:gd name="T2" fmla="*/ 8 w 8"/>
                  <a:gd name="T3" fmla="*/ 0 h 13"/>
                  <a:gd name="T4" fmla="*/ 8 w 8"/>
                  <a:gd name="T5" fmla="*/ 13 h 13"/>
                  <a:gd name="T6" fmla="*/ 0 w 8"/>
                  <a:gd name="T7" fmla="*/ 13 h 13"/>
                  <a:gd name="T8" fmla="*/ 0 w 8"/>
                  <a:gd name="T9" fmla="*/ 0 h 13"/>
                  <a:gd name="T10" fmla="*/ 0 w 8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3">
                    <a:moveTo>
                      <a:pt x="0" y="0"/>
                    </a:moveTo>
                    <a:lnTo>
                      <a:pt x="8" y="0"/>
                    </a:lnTo>
                    <a:lnTo>
                      <a:pt x="8" y="13"/>
                    </a:lnTo>
                    <a:lnTo>
                      <a:pt x="0" y="1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73" name="Freeform 364"/>
              <p:cNvSpPr/>
              <p:nvPr/>
            </p:nvSpPr>
            <p:spPr bwMode="auto">
              <a:xfrm>
                <a:off x="6095" y="3146"/>
                <a:ext cx="227" cy="183"/>
              </a:xfrm>
              <a:custGeom>
                <a:avLst/>
                <a:gdLst>
                  <a:gd name="T0" fmla="*/ 0 w 85"/>
                  <a:gd name="T1" fmla="*/ 11 h 68"/>
                  <a:gd name="T2" fmla="*/ 66 w 85"/>
                  <a:gd name="T3" fmla="*/ 0 h 68"/>
                  <a:gd name="T4" fmla="*/ 85 w 85"/>
                  <a:gd name="T5" fmla="*/ 11 h 68"/>
                  <a:gd name="T6" fmla="*/ 85 w 85"/>
                  <a:gd name="T7" fmla="*/ 68 h 68"/>
                  <a:gd name="T8" fmla="*/ 0 w 85"/>
                  <a:gd name="T9" fmla="*/ 68 h 68"/>
                  <a:gd name="T10" fmla="*/ 0 w 85"/>
                  <a:gd name="T11" fmla="*/ 1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68">
                    <a:moveTo>
                      <a:pt x="0" y="11"/>
                    </a:moveTo>
                    <a:cubicBezTo>
                      <a:pt x="19" y="4"/>
                      <a:pt x="41" y="1"/>
                      <a:pt x="66" y="0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74" name="Freeform 365"/>
              <p:cNvSpPr/>
              <p:nvPr/>
            </p:nvSpPr>
            <p:spPr bwMode="auto">
              <a:xfrm>
                <a:off x="6065" y="3189"/>
                <a:ext cx="48" cy="132"/>
              </a:xfrm>
              <a:custGeom>
                <a:avLst/>
                <a:gdLst>
                  <a:gd name="T0" fmla="*/ 0 w 48"/>
                  <a:gd name="T1" fmla="*/ 0 h 132"/>
                  <a:gd name="T2" fmla="*/ 48 w 48"/>
                  <a:gd name="T3" fmla="*/ 0 h 132"/>
                  <a:gd name="T4" fmla="*/ 48 w 48"/>
                  <a:gd name="T5" fmla="*/ 132 h 132"/>
                  <a:gd name="T6" fmla="*/ 0 w 48"/>
                  <a:gd name="T7" fmla="*/ 132 h 132"/>
                  <a:gd name="T8" fmla="*/ 0 w 48"/>
                  <a:gd name="T9" fmla="*/ 0 h 132"/>
                  <a:gd name="T10" fmla="*/ 0 w 48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132">
                    <a:moveTo>
                      <a:pt x="0" y="0"/>
                    </a:moveTo>
                    <a:lnTo>
                      <a:pt x="48" y="0"/>
                    </a:lnTo>
                    <a:lnTo>
                      <a:pt x="48" y="132"/>
                    </a:lnTo>
                    <a:lnTo>
                      <a:pt x="0" y="13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75" name="Freeform 366"/>
              <p:cNvSpPr/>
              <p:nvPr/>
            </p:nvSpPr>
            <p:spPr bwMode="auto">
              <a:xfrm>
                <a:off x="6506" y="3218"/>
                <a:ext cx="141" cy="97"/>
              </a:xfrm>
              <a:custGeom>
                <a:avLst/>
                <a:gdLst>
                  <a:gd name="T0" fmla="*/ 0 w 141"/>
                  <a:gd name="T1" fmla="*/ 0 h 97"/>
                  <a:gd name="T2" fmla="*/ 141 w 141"/>
                  <a:gd name="T3" fmla="*/ 0 h 97"/>
                  <a:gd name="T4" fmla="*/ 141 w 141"/>
                  <a:gd name="T5" fmla="*/ 97 h 97"/>
                  <a:gd name="T6" fmla="*/ 0 w 141"/>
                  <a:gd name="T7" fmla="*/ 97 h 97"/>
                  <a:gd name="T8" fmla="*/ 0 w 141"/>
                  <a:gd name="T9" fmla="*/ 0 h 97"/>
                  <a:gd name="T10" fmla="*/ 0 w 141"/>
                  <a:gd name="T1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1" h="97">
                    <a:moveTo>
                      <a:pt x="0" y="0"/>
                    </a:moveTo>
                    <a:lnTo>
                      <a:pt x="141" y="0"/>
                    </a:lnTo>
                    <a:lnTo>
                      <a:pt x="141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76" name="Freeform 367"/>
              <p:cNvSpPr/>
              <p:nvPr/>
            </p:nvSpPr>
            <p:spPr bwMode="auto">
              <a:xfrm>
                <a:off x="8982" y="3103"/>
                <a:ext cx="214" cy="97"/>
              </a:xfrm>
              <a:custGeom>
                <a:avLst/>
                <a:gdLst>
                  <a:gd name="T0" fmla="*/ 0 w 214"/>
                  <a:gd name="T1" fmla="*/ 0 h 97"/>
                  <a:gd name="T2" fmla="*/ 214 w 214"/>
                  <a:gd name="T3" fmla="*/ 0 h 97"/>
                  <a:gd name="T4" fmla="*/ 214 w 214"/>
                  <a:gd name="T5" fmla="*/ 97 h 97"/>
                  <a:gd name="T6" fmla="*/ 0 w 214"/>
                  <a:gd name="T7" fmla="*/ 97 h 97"/>
                  <a:gd name="T8" fmla="*/ 0 w 214"/>
                  <a:gd name="T9" fmla="*/ 0 h 97"/>
                  <a:gd name="T10" fmla="*/ 0 w 214"/>
                  <a:gd name="T1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4" h="9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97"/>
                    </a:lnTo>
                    <a:lnTo>
                      <a:pt x="0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77" name="Freeform 368"/>
              <p:cNvSpPr/>
              <p:nvPr/>
            </p:nvSpPr>
            <p:spPr bwMode="auto">
              <a:xfrm>
                <a:off x="9030" y="3084"/>
                <a:ext cx="104" cy="32"/>
              </a:xfrm>
              <a:custGeom>
                <a:avLst/>
                <a:gdLst>
                  <a:gd name="T0" fmla="*/ 0 w 104"/>
                  <a:gd name="T1" fmla="*/ 0 h 32"/>
                  <a:gd name="T2" fmla="*/ 104 w 104"/>
                  <a:gd name="T3" fmla="*/ 0 h 32"/>
                  <a:gd name="T4" fmla="*/ 104 w 104"/>
                  <a:gd name="T5" fmla="*/ 32 h 32"/>
                  <a:gd name="T6" fmla="*/ 0 w 104"/>
                  <a:gd name="T7" fmla="*/ 32 h 32"/>
                  <a:gd name="T8" fmla="*/ 0 w 104"/>
                  <a:gd name="T9" fmla="*/ 0 h 32"/>
                  <a:gd name="T10" fmla="*/ 0 w 104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32">
                    <a:moveTo>
                      <a:pt x="0" y="0"/>
                    </a:moveTo>
                    <a:lnTo>
                      <a:pt x="104" y="0"/>
                    </a:lnTo>
                    <a:lnTo>
                      <a:pt x="104" y="32"/>
                    </a:lnTo>
                    <a:lnTo>
                      <a:pt x="0" y="3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78" name="Freeform 369"/>
              <p:cNvSpPr/>
              <p:nvPr/>
            </p:nvSpPr>
            <p:spPr bwMode="auto">
              <a:xfrm>
                <a:off x="9110" y="3079"/>
                <a:ext cx="11" cy="10"/>
              </a:xfrm>
              <a:custGeom>
                <a:avLst/>
                <a:gdLst>
                  <a:gd name="T0" fmla="*/ 11 w 11"/>
                  <a:gd name="T1" fmla="*/ 0 h 10"/>
                  <a:gd name="T2" fmla="*/ 0 w 11"/>
                  <a:gd name="T3" fmla="*/ 0 h 10"/>
                  <a:gd name="T4" fmla="*/ 0 w 11"/>
                  <a:gd name="T5" fmla="*/ 10 h 10"/>
                  <a:gd name="T6" fmla="*/ 11 w 11"/>
                  <a:gd name="T7" fmla="*/ 10 h 10"/>
                  <a:gd name="T8" fmla="*/ 11 w 11"/>
                  <a:gd name="T9" fmla="*/ 0 h 10"/>
                  <a:gd name="T10" fmla="*/ 11 w 11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11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11" y="1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79" name="Freeform 370"/>
              <p:cNvSpPr/>
              <p:nvPr/>
            </p:nvSpPr>
            <p:spPr bwMode="auto">
              <a:xfrm>
                <a:off x="9068" y="3081"/>
                <a:ext cx="21" cy="3"/>
              </a:xfrm>
              <a:custGeom>
                <a:avLst/>
                <a:gdLst>
                  <a:gd name="T0" fmla="*/ 0 w 21"/>
                  <a:gd name="T1" fmla="*/ 0 h 3"/>
                  <a:gd name="T2" fmla="*/ 21 w 21"/>
                  <a:gd name="T3" fmla="*/ 0 h 3"/>
                  <a:gd name="T4" fmla="*/ 21 w 21"/>
                  <a:gd name="T5" fmla="*/ 3 h 3"/>
                  <a:gd name="T6" fmla="*/ 0 w 21"/>
                  <a:gd name="T7" fmla="*/ 3 h 3"/>
                  <a:gd name="T8" fmla="*/ 0 w 21"/>
                  <a:gd name="T9" fmla="*/ 0 h 3"/>
                  <a:gd name="T10" fmla="*/ 0 w 21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">
                    <a:moveTo>
                      <a:pt x="0" y="0"/>
                    </a:moveTo>
                    <a:lnTo>
                      <a:pt x="21" y="0"/>
                    </a:lnTo>
                    <a:lnTo>
                      <a:pt x="21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80" name="Freeform 371"/>
              <p:cNvSpPr/>
              <p:nvPr/>
            </p:nvSpPr>
            <p:spPr bwMode="auto">
              <a:xfrm>
                <a:off x="9220" y="3157"/>
                <a:ext cx="160" cy="69"/>
              </a:xfrm>
              <a:custGeom>
                <a:avLst/>
                <a:gdLst>
                  <a:gd name="T0" fmla="*/ 0 w 160"/>
                  <a:gd name="T1" fmla="*/ 0 h 69"/>
                  <a:gd name="T2" fmla="*/ 160 w 160"/>
                  <a:gd name="T3" fmla="*/ 0 h 69"/>
                  <a:gd name="T4" fmla="*/ 160 w 160"/>
                  <a:gd name="T5" fmla="*/ 69 h 69"/>
                  <a:gd name="T6" fmla="*/ 0 w 160"/>
                  <a:gd name="T7" fmla="*/ 69 h 69"/>
                  <a:gd name="T8" fmla="*/ 0 w 160"/>
                  <a:gd name="T9" fmla="*/ 0 h 69"/>
                  <a:gd name="T10" fmla="*/ 0 w 160"/>
                  <a:gd name="T1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69">
                    <a:moveTo>
                      <a:pt x="0" y="0"/>
                    </a:moveTo>
                    <a:lnTo>
                      <a:pt x="160" y="0"/>
                    </a:lnTo>
                    <a:lnTo>
                      <a:pt x="160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81" name="Freeform 372"/>
              <p:cNvSpPr/>
              <p:nvPr/>
            </p:nvSpPr>
            <p:spPr bwMode="auto">
              <a:xfrm>
                <a:off x="8838" y="3130"/>
                <a:ext cx="155" cy="59"/>
              </a:xfrm>
              <a:custGeom>
                <a:avLst/>
                <a:gdLst>
                  <a:gd name="T0" fmla="*/ 0 w 155"/>
                  <a:gd name="T1" fmla="*/ 0 h 59"/>
                  <a:gd name="T2" fmla="*/ 155 w 155"/>
                  <a:gd name="T3" fmla="*/ 0 h 59"/>
                  <a:gd name="T4" fmla="*/ 155 w 155"/>
                  <a:gd name="T5" fmla="*/ 59 h 59"/>
                  <a:gd name="T6" fmla="*/ 0 w 155"/>
                  <a:gd name="T7" fmla="*/ 59 h 59"/>
                  <a:gd name="T8" fmla="*/ 0 w 155"/>
                  <a:gd name="T9" fmla="*/ 0 h 59"/>
                  <a:gd name="T10" fmla="*/ 0 w 155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59">
                    <a:moveTo>
                      <a:pt x="0" y="0"/>
                    </a:moveTo>
                    <a:lnTo>
                      <a:pt x="155" y="0"/>
                    </a:lnTo>
                    <a:lnTo>
                      <a:pt x="155" y="59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82" name="Freeform 373"/>
              <p:cNvSpPr/>
              <p:nvPr/>
            </p:nvSpPr>
            <p:spPr bwMode="auto">
              <a:xfrm>
                <a:off x="8897" y="3114"/>
                <a:ext cx="69" cy="26"/>
              </a:xfrm>
              <a:custGeom>
                <a:avLst/>
                <a:gdLst>
                  <a:gd name="T0" fmla="*/ 0 w 69"/>
                  <a:gd name="T1" fmla="*/ 0 h 26"/>
                  <a:gd name="T2" fmla="*/ 69 w 69"/>
                  <a:gd name="T3" fmla="*/ 0 h 26"/>
                  <a:gd name="T4" fmla="*/ 69 w 69"/>
                  <a:gd name="T5" fmla="*/ 26 h 26"/>
                  <a:gd name="T6" fmla="*/ 0 w 69"/>
                  <a:gd name="T7" fmla="*/ 26 h 26"/>
                  <a:gd name="T8" fmla="*/ 0 w 69"/>
                  <a:gd name="T9" fmla="*/ 0 h 26"/>
                  <a:gd name="T10" fmla="*/ 0 w 69"/>
                  <a:gd name="T1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6">
                    <a:moveTo>
                      <a:pt x="0" y="0"/>
                    </a:moveTo>
                    <a:lnTo>
                      <a:pt x="69" y="0"/>
                    </a:lnTo>
                    <a:lnTo>
                      <a:pt x="69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83" name="Freeform 374"/>
              <p:cNvSpPr/>
              <p:nvPr/>
            </p:nvSpPr>
            <p:spPr bwMode="auto">
              <a:xfrm>
                <a:off x="9316" y="3135"/>
                <a:ext cx="163" cy="183"/>
              </a:xfrm>
              <a:custGeom>
                <a:avLst/>
                <a:gdLst>
                  <a:gd name="T0" fmla="*/ 163 w 163"/>
                  <a:gd name="T1" fmla="*/ 0 h 183"/>
                  <a:gd name="T2" fmla="*/ 0 w 163"/>
                  <a:gd name="T3" fmla="*/ 0 h 183"/>
                  <a:gd name="T4" fmla="*/ 0 w 163"/>
                  <a:gd name="T5" fmla="*/ 183 h 183"/>
                  <a:gd name="T6" fmla="*/ 163 w 163"/>
                  <a:gd name="T7" fmla="*/ 183 h 183"/>
                  <a:gd name="T8" fmla="*/ 163 w 163"/>
                  <a:gd name="T9" fmla="*/ 0 h 183"/>
                  <a:gd name="T10" fmla="*/ 163 w 163"/>
                  <a:gd name="T11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183">
                    <a:moveTo>
                      <a:pt x="163" y="0"/>
                    </a:moveTo>
                    <a:lnTo>
                      <a:pt x="0" y="0"/>
                    </a:lnTo>
                    <a:lnTo>
                      <a:pt x="0" y="183"/>
                    </a:lnTo>
                    <a:lnTo>
                      <a:pt x="163" y="183"/>
                    </a:lnTo>
                    <a:lnTo>
                      <a:pt x="163" y="0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84" name="Freeform 375"/>
              <p:cNvSpPr/>
              <p:nvPr/>
            </p:nvSpPr>
            <p:spPr bwMode="auto">
              <a:xfrm>
                <a:off x="9324" y="3127"/>
                <a:ext cx="48" cy="16"/>
              </a:xfrm>
              <a:custGeom>
                <a:avLst/>
                <a:gdLst>
                  <a:gd name="T0" fmla="*/ 0 w 48"/>
                  <a:gd name="T1" fmla="*/ 0 h 16"/>
                  <a:gd name="T2" fmla="*/ 48 w 48"/>
                  <a:gd name="T3" fmla="*/ 0 h 16"/>
                  <a:gd name="T4" fmla="*/ 48 w 48"/>
                  <a:gd name="T5" fmla="*/ 16 h 16"/>
                  <a:gd name="T6" fmla="*/ 0 w 48"/>
                  <a:gd name="T7" fmla="*/ 16 h 16"/>
                  <a:gd name="T8" fmla="*/ 0 w 48"/>
                  <a:gd name="T9" fmla="*/ 0 h 16"/>
                  <a:gd name="T10" fmla="*/ 0 w 48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16">
                    <a:moveTo>
                      <a:pt x="0" y="0"/>
                    </a:moveTo>
                    <a:lnTo>
                      <a:pt x="48" y="0"/>
                    </a:lnTo>
                    <a:lnTo>
                      <a:pt x="48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85" name="Freeform 376"/>
              <p:cNvSpPr/>
              <p:nvPr/>
            </p:nvSpPr>
            <p:spPr bwMode="auto">
              <a:xfrm>
                <a:off x="9452" y="3122"/>
                <a:ext cx="19" cy="21"/>
              </a:xfrm>
              <a:custGeom>
                <a:avLst/>
                <a:gdLst>
                  <a:gd name="T0" fmla="*/ 19 w 19"/>
                  <a:gd name="T1" fmla="*/ 0 h 21"/>
                  <a:gd name="T2" fmla="*/ 0 w 19"/>
                  <a:gd name="T3" fmla="*/ 0 h 21"/>
                  <a:gd name="T4" fmla="*/ 0 w 19"/>
                  <a:gd name="T5" fmla="*/ 21 h 21"/>
                  <a:gd name="T6" fmla="*/ 19 w 19"/>
                  <a:gd name="T7" fmla="*/ 21 h 21"/>
                  <a:gd name="T8" fmla="*/ 19 w 19"/>
                  <a:gd name="T9" fmla="*/ 0 h 21"/>
                  <a:gd name="T10" fmla="*/ 19 w 19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0" y="0"/>
                    </a:lnTo>
                    <a:lnTo>
                      <a:pt x="0" y="21"/>
                    </a:lnTo>
                    <a:lnTo>
                      <a:pt x="19" y="21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86" name="Freeform 377"/>
              <p:cNvSpPr/>
              <p:nvPr/>
            </p:nvSpPr>
            <p:spPr bwMode="auto">
              <a:xfrm>
                <a:off x="9460" y="3103"/>
                <a:ext cx="3" cy="24"/>
              </a:xfrm>
              <a:custGeom>
                <a:avLst/>
                <a:gdLst>
                  <a:gd name="T0" fmla="*/ 3 w 3"/>
                  <a:gd name="T1" fmla="*/ 0 h 24"/>
                  <a:gd name="T2" fmla="*/ 0 w 3"/>
                  <a:gd name="T3" fmla="*/ 0 h 24"/>
                  <a:gd name="T4" fmla="*/ 0 w 3"/>
                  <a:gd name="T5" fmla="*/ 24 h 24"/>
                  <a:gd name="T6" fmla="*/ 3 w 3"/>
                  <a:gd name="T7" fmla="*/ 24 h 24"/>
                  <a:gd name="T8" fmla="*/ 3 w 3"/>
                  <a:gd name="T9" fmla="*/ 0 h 24"/>
                  <a:gd name="T10" fmla="*/ 3 w 3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4">
                    <a:moveTo>
                      <a:pt x="3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3" y="2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87" name="Freeform 378"/>
              <p:cNvSpPr/>
              <p:nvPr/>
            </p:nvSpPr>
            <p:spPr bwMode="auto">
              <a:xfrm>
                <a:off x="9452" y="3221"/>
                <a:ext cx="85" cy="102"/>
              </a:xfrm>
              <a:custGeom>
                <a:avLst/>
                <a:gdLst>
                  <a:gd name="T0" fmla="*/ 0 w 85"/>
                  <a:gd name="T1" fmla="*/ 0 h 102"/>
                  <a:gd name="T2" fmla="*/ 85 w 85"/>
                  <a:gd name="T3" fmla="*/ 0 h 102"/>
                  <a:gd name="T4" fmla="*/ 85 w 85"/>
                  <a:gd name="T5" fmla="*/ 102 h 102"/>
                  <a:gd name="T6" fmla="*/ 0 w 85"/>
                  <a:gd name="T7" fmla="*/ 102 h 102"/>
                  <a:gd name="T8" fmla="*/ 0 w 85"/>
                  <a:gd name="T9" fmla="*/ 0 h 102"/>
                  <a:gd name="T10" fmla="*/ 0 w 85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102">
                    <a:moveTo>
                      <a:pt x="0" y="0"/>
                    </a:moveTo>
                    <a:lnTo>
                      <a:pt x="85" y="0"/>
                    </a:lnTo>
                    <a:lnTo>
                      <a:pt x="85" y="102"/>
                    </a:lnTo>
                    <a:lnTo>
                      <a:pt x="0" y="10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88" name="Freeform 379"/>
              <p:cNvSpPr/>
              <p:nvPr/>
            </p:nvSpPr>
            <p:spPr bwMode="auto">
              <a:xfrm>
                <a:off x="9457" y="3216"/>
                <a:ext cx="64" cy="10"/>
              </a:xfrm>
              <a:custGeom>
                <a:avLst/>
                <a:gdLst>
                  <a:gd name="T0" fmla="*/ 64 w 64"/>
                  <a:gd name="T1" fmla="*/ 0 h 10"/>
                  <a:gd name="T2" fmla="*/ 0 w 64"/>
                  <a:gd name="T3" fmla="*/ 0 h 10"/>
                  <a:gd name="T4" fmla="*/ 0 w 64"/>
                  <a:gd name="T5" fmla="*/ 10 h 10"/>
                  <a:gd name="T6" fmla="*/ 64 w 64"/>
                  <a:gd name="T7" fmla="*/ 10 h 10"/>
                  <a:gd name="T8" fmla="*/ 64 w 64"/>
                  <a:gd name="T9" fmla="*/ 0 h 10"/>
                  <a:gd name="T10" fmla="*/ 64 w 6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10">
                    <a:moveTo>
                      <a:pt x="64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64" y="1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89" name="Freeform 380"/>
              <p:cNvSpPr/>
              <p:nvPr/>
            </p:nvSpPr>
            <p:spPr bwMode="auto">
              <a:xfrm>
                <a:off x="8675" y="3148"/>
                <a:ext cx="683" cy="52"/>
              </a:xfrm>
              <a:custGeom>
                <a:avLst/>
                <a:gdLst>
                  <a:gd name="T0" fmla="*/ 154 w 256"/>
                  <a:gd name="T1" fmla="*/ 1 h 19"/>
                  <a:gd name="T2" fmla="*/ 256 w 256"/>
                  <a:gd name="T3" fmla="*/ 19 h 19"/>
                  <a:gd name="T4" fmla="*/ 151 w 256"/>
                  <a:gd name="T5" fmla="*/ 19 h 19"/>
                  <a:gd name="T6" fmla="*/ 104 w 256"/>
                  <a:gd name="T7" fmla="*/ 19 h 19"/>
                  <a:gd name="T8" fmla="*/ 0 w 256"/>
                  <a:gd name="T9" fmla="*/ 19 h 19"/>
                  <a:gd name="T10" fmla="*/ 101 w 256"/>
                  <a:gd name="T11" fmla="*/ 1 h 19"/>
                  <a:gd name="T12" fmla="*/ 154 w 256"/>
                  <a:gd name="T13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19">
                    <a:moveTo>
                      <a:pt x="154" y="1"/>
                    </a:moveTo>
                    <a:cubicBezTo>
                      <a:pt x="202" y="4"/>
                      <a:pt x="223" y="13"/>
                      <a:pt x="256" y="19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33" y="13"/>
                      <a:pt x="53" y="4"/>
                      <a:pt x="101" y="1"/>
                    </a:cubicBezTo>
                    <a:cubicBezTo>
                      <a:pt x="119" y="0"/>
                      <a:pt x="137" y="0"/>
                      <a:pt x="154" y="1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0" name="Freeform 381"/>
              <p:cNvSpPr/>
              <p:nvPr/>
            </p:nvSpPr>
            <p:spPr bwMode="auto">
              <a:xfrm>
                <a:off x="8651" y="3178"/>
                <a:ext cx="732" cy="129"/>
              </a:xfrm>
              <a:custGeom>
                <a:avLst/>
                <a:gdLst>
                  <a:gd name="T0" fmla="*/ 270 w 274"/>
                  <a:gd name="T1" fmla="*/ 0 h 48"/>
                  <a:gd name="T2" fmla="*/ 230 w 274"/>
                  <a:gd name="T3" fmla="*/ 0 h 48"/>
                  <a:gd name="T4" fmla="*/ 44 w 274"/>
                  <a:gd name="T5" fmla="*/ 0 h 48"/>
                  <a:gd name="T6" fmla="*/ 3 w 274"/>
                  <a:gd name="T7" fmla="*/ 0 h 48"/>
                  <a:gd name="T8" fmla="*/ 11 w 274"/>
                  <a:gd name="T9" fmla="*/ 48 h 48"/>
                  <a:gd name="T10" fmla="*/ 44 w 274"/>
                  <a:gd name="T11" fmla="*/ 48 h 48"/>
                  <a:gd name="T12" fmla="*/ 230 w 274"/>
                  <a:gd name="T13" fmla="*/ 48 h 48"/>
                  <a:gd name="T14" fmla="*/ 262 w 274"/>
                  <a:gd name="T15" fmla="*/ 48 h 48"/>
                  <a:gd name="T16" fmla="*/ 270 w 274"/>
                  <a:gd name="T1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4" h="48">
                    <a:moveTo>
                      <a:pt x="270" y="0"/>
                    </a:moveTo>
                    <a:cubicBezTo>
                      <a:pt x="230" y="0"/>
                      <a:pt x="230" y="0"/>
                      <a:pt x="23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19"/>
                      <a:pt x="2" y="36"/>
                      <a:pt x="11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230" y="48"/>
                      <a:pt x="230" y="48"/>
                      <a:pt x="230" y="48"/>
                    </a:cubicBezTo>
                    <a:cubicBezTo>
                      <a:pt x="262" y="48"/>
                      <a:pt x="262" y="48"/>
                      <a:pt x="262" y="48"/>
                    </a:cubicBezTo>
                    <a:cubicBezTo>
                      <a:pt x="272" y="36"/>
                      <a:pt x="274" y="19"/>
                      <a:pt x="27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1" name="Freeform 382"/>
              <p:cNvSpPr/>
              <p:nvPr/>
            </p:nvSpPr>
            <p:spPr bwMode="auto">
              <a:xfrm>
                <a:off x="6015" y="3302"/>
                <a:ext cx="3570" cy="62"/>
              </a:xfrm>
              <a:custGeom>
                <a:avLst/>
                <a:gdLst>
                  <a:gd name="T0" fmla="*/ 0 w 1338"/>
                  <a:gd name="T1" fmla="*/ 0 h 23"/>
                  <a:gd name="T2" fmla="*/ 1338 w 1338"/>
                  <a:gd name="T3" fmla="*/ 0 h 23"/>
                  <a:gd name="T4" fmla="*/ 1338 w 1338"/>
                  <a:gd name="T5" fmla="*/ 23 h 23"/>
                  <a:gd name="T6" fmla="*/ 1030 w 1338"/>
                  <a:gd name="T7" fmla="*/ 23 h 23"/>
                  <a:gd name="T8" fmla="*/ 660 w 1338"/>
                  <a:gd name="T9" fmla="*/ 8 h 23"/>
                  <a:gd name="T10" fmla="*/ 289 w 1338"/>
                  <a:gd name="T11" fmla="*/ 23 h 23"/>
                  <a:gd name="T12" fmla="*/ 0 w 1338"/>
                  <a:gd name="T13" fmla="*/ 23 h 23"/>
                  <a:gd name="T14" fmla="*/ 0 w 1338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8" h="23">
                    <a:moveTo>
                      <a:pt x="0" y="0"/>
                    </a:moveTo>
                    <a:cubicBezTo>
                      <a:pt x="1338" y="0"/>
                      <a:pt x="1338" y="0"/>
                      <a:pt x="1338" y="0"/>
                    </a:cubicBezTo>
                    <a:cubicBezTo>
                      <a:pt x="1338" y="23"/>
                      <a:pt x="1338" y="23"/>
                      <a:pt x="1338" y="23"/>
                    </a:cubicBezTo>
                    <a:cubicBezTo>
                      <a:pt x="1030" y="23"/>
                      <a:pt x="1030" y="23"/>
                      <a:pt x="1030" y="23"/>
                    </a:cubicBezTo>
                    <a:cubicBezTo>
                      <a:pt x="911" y="13"/>
                      <a:pt x="787" y="8"/>
                      <a:pt x="660" y="8"/>
                    </a:cubicBezTo>
                    <a:cubicBezTo>
                      <a:pt x="532" y="8"/>
                      <a:pt x="408" y="13"/>
                      <a:pt x="289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2" name="Freeform 383"/>
              <p:cNvSpPr/>
              <p:nvPr/>
            </p:nvSpPr>
            <p:spPr bwMode="auto">
              <a:xfrm>
                <a:off x="7728" y="2952"/>
                <a:ext cx="160" cy="285"/>
              </a:xfrm>
              <a:custGeom>
                <a:avLst/>
                <a:gdLst>
                  <a:gd name="T0" fmla="*/ 0 w 160"/>
                  <a:gd name="T1" fmla="*/ 0 h 285"/>
                  <a:gd name="T2" fmla="*/ 160 w 160"/>
                  <a:gd name="T3" fmla="*/ 0 h 285"/>
                  <a:gd name="T4" fmla="*/ 160 w 160"/>
                  <a:gd name="T5" fmla="*/ 285 h 285"/>
                  <a:gd name="T6" fmla="*/ 0 w 160"/>
                  <a:gd name="T7" fmla="*/ 285 h 285"/>
                  <a:gd name="T8" fmla="*/ 0 w 160"/>
                  <a:gd name="T9" fmla="*/ 0 h 285"/>
                  <a:gd name="T10" fmla="*/ 0 w 160"/>
                  <a:gd name="T11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285">
                    <a:moveTo>
                      <a:pt x="0" y="0"/>
                    </a:moveTo>
                    <a:lnTo>
                      <a:pt x="160" y="0"/>
                    </a:lnTo>
                    <a:lnTo>
                      <a:pt x="160" y="285"/>
                    </a:lnTo>
                    <a:lnTo>
                      <a:pt x="0" y="28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3" name="Freeform 384"/>
              <p:cNvSpPr/>
              <p:nvPr/>
            </p:nvSpPr>
            <p:spPr bwMode="auto">
              <a:xfrm>
                <a:off x="7725" y="3224"/>
                <a:ext cx="166" cy="88"/>
              </a:xfrm>
              <a:custGeom>
                <a:avLst/>
                <a:gdLst>
                  <a:gd name="T0" fmla="*/ 0 w 166"/>
                  <a:gd name="T1" fmla="*/ 0 h 88"/>
                  <a:gd name="T2" fmla="*/ 166 w 166"/>
                  <a:gd name="T3" fmla="*/ 0 h 88"/>
                  <a:gd name="T4" fmla="*/ 166 w 166"/>
                  <a:gd name="T5" fmla="*/ 88 h 88"/>
                  <a:gd name="T6" fmla="*/ 0 w 166"/>
                  <a:gd name="T7" fmla="*/ 88 h 88"/>
                  <a:gd name="T8" fmla="*/ 0 w 166"/>
                  <a:gd name="T9" fmla="*/ 0 h 88"/>
                  <a:gd name="T10" fmla="*/ 0 w 166"/>
                  <a:gd name="T1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" h="88">
                    <a:moveTo>
                      <a:pt x="0" y="0"/>
                    </a:moveTo>
                    <a:lnTo>
                      <a:pt x="166" y="0"/>
                    </a:lnTo>
                    <a:lnTo>
                      <a:pt x="166" y="88"/>
                    </a:lnTo>
                    <a:lnTo>
                      <a:pt x="0" y="8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4" name="Freeform 385"/>
              <p:cNvSpPr/>
              <p:nvPr/>
            </p:nvSpPr>
            <p:spPr bwMode="auto">
              <a:xfrm>
                <a:off x="7768" y="2920"/>
                <a:ext cx="83" cy="38"/>
              </a:xfrm>
              <a:custGeom>
                <a:avLst/>
                <a:gdLst>
                  <a:gd name="T0" fmla="*/ 0 w 83"/>
                  <a:gd name="T1" fmla="*/ 0 h 38"/>
                  <a:gd name="T2" fmla="*/ 83 w 83"/>
                  <a:gd name="T3" fmla="*/ 0 h 38"/>
                  <a:gd name="T4" fmla="*/ 83 w 83"/>
                  <a:gd name="T5" fmla="*/ 38 h 38"/>
                  <a:gd name="T6" fmla="*/ 0 w 83"/>
                  <a:gd name="T7" fmla="*/ 38 h 38"/>
                  <a:gd name="T8" fmla="*/ 0 w 83"/>
                  <a:gd name="T9" fmla="*/ 0 h 38"/>
                  <a:gd name="T10" fmla="*/ 0 w 83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38">
                    <a:moveTo>
                      <a:pt x="0" y="0"/>
                    </a:moveTo>
                    <a:lnTo>
                      <a:pt x="83" y="0"/>
                    </a:lnTo>
                    <a:lnTo>
                      <a:pt x="83" y="38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5" name="Freeform 386"/>
              <p:cNvSpPr/>
              <p:nvPr/>
            </p:nvSpPr>
            <p:spPr bwMode="auto">
              <a:xfrm>
                <a:off x="7795" y="2915"/>
                <a:ext cx="26" cy="8"/>
              </a:xfrm>
              <a:custGeom>
                <a:avLst/>
                <a:gdLst>
                  <a:gd name="T0" fmla="*/ 0 w 26"/>
                  <a:gd name="T1" fmla="*/ 0 h 8"/>
                  <a:gd name="T2" fmla="*/ 26 w 26"/>
                  <a:gd name="T3" fmla="*/ 0 h 8"/>
                  <a:gd name="T4" fmla="*/ 26 w 26"/>
                  <a:gd name="T5" fmla="*/ 8 h 8"/>
                  <a:gd name="T6" fmla="*/ 0 w 26"/>
                  <a:gd name="T7" fmla="*/ 8 h 8"/>
                  <a:gd name="T8" fmla="*/ 0 w 26"/>
                  <a:gd name="T9" fmla="*/ 0 h 8"/>
                  <a:gd name="T10" fmla="*/ 0 w 26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8">
                    <a:moveTo>
                      <a:pt x="0" y="0"/>
                    </a:moveTo>
                    <a:lnTo>
                      <a:pt x="26" y="0"/>
                    </a:lnTo>
                    <a:lnTo>
                      <a:pt x="26" y="8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6" name="Freeform 387"/>
              <p:cNvSpPr/>
              <p:nvPr/>
            </p:nvSpPr>
            <p:spPr bwMode="auto">
              <a:xfrm>
                <a:off x="7731" y="2950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0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7" name="Freeform 388"/>
              <p:cNvSpPr/>
              <p:nvPr/>
            </p:nvSpPr>
            <p:spPr bwMode="auto">
              <a:xfrm>
                <a:off x="7744" y="2950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0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8" name="Freeform 389"/>
              <p:cNvSpPr/>
              <p:nvPr/>
            </p:nvSpPr>
            <p:spPr bwMode="auto">
              <a:xfrm>
                <a:off x="7755" y="2950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0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599" name="Freeform 390"/>
              <p:cNvSpPr/>
              <p:nvPr/>
            </p:nvSpPr>
            <p:spPr bwMode="auto">
              <a:xfrm>
                <a:off x="7853" y="2950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0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0" name="Freeform 391"/>
              <p:cNvSpPr/>
              <p:nvPr/>
            </p:nvSpPr>
            <p:spPr bwMode="auto">
              <a:xfrm>
                <a:off x="7864" y="2950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0 h 2"/>
                  <a:gd name="T4" fmla="*/ 11 w 11"/>
                  <a:gd name="T5" fmla="*/ 2 h 2"/>
                  <a:gd name="T6" fmla="*/ 0 w 11"/>
                  <a:gd name="T7" fmla="*/ 2 h 2"/>
                  <a:gd name="T8" fmla="*/ 0 w 11"/>
                  <a:gd name="T9" fmla="*/ 0 h 2"/>
                  <a:gd name="T10" fmla="*/ 0 w 1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1" name="Freeform 392"/>
              <p:cNvSpPr/>
              <p:nvPr/>
            </p:nvSpPr>
            <p:spPr bwMode="auto">
              <a:xfrm>
                <a:off x="7877" y="2950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0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2" name="Freeform 393"/>
              <p:cNvSpPr/>
              <p:nvPr/>
            </p:nvSpPr>
            <p:spPr bwMode="auto">
              <a:xfrm>
                <a:off x="7280" y="3229"/>
                <a:ext cx="66" cy="86"/>
              </a:xfrm>
              <a:custGeom>
                <a:avLst/>
                <a:gdLst>
                  <a:gd name="T0" fmla="*/ 0 w 66"/>
                  <a:gd name="T1" fmla="*/ 0 h 86"/>
                  <a:gd name="T2" fmla="*/ 66 w 66"/>
                  <a:gd name="T3" fmla="*/ 0 h 86"/>
                  <a:gd name="T4" fmla="*/ 66 w 66"/>
                  <a:gd name="T5" fmla="*/ 86 h 86"/>
                  <a:gd name="T6" fmla="*/ 0 w 66"/>
                  <a:gd name="T7" fmla="*/ 86 h 86"/>
                  <a:gd name="T8" fmla="*/ 0 w 66"/>
                  <a:gd name="T9" fmla="*/ 0 h 86"/>
                  <a:gd name="T10" fmla="*/ 0 w 66"/>
                  <a:gd name="T11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86">
                    <a:moveTo>
                      <a:pt x="0" y="0"/>
                    </a:moveTo>
                    <a:lnTo>
                      <a:pt x="66" y="0"/>
                    </a:lnTo>
                    <a:lnTo>
                      <a:pt x="66" y="86"/>
                    </a:lnTo>
                    <a:lnTo>
                      <a:pt x="0" y="8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3" name="Freeform 394"/>
              <p:cNvSpPr/>
              <p:nvPr/>
            </p:nvSpPr>
            <p:spPr bwMode="auto">
              <a:xfrm>
                <a:off x="7931" y="3261"/>
                <a:ext cx="99" cy="46"/>
              </a:xfrm>
              <a:custGeom>
                <a:avLst/>
                <a:gdLst>
                  <a:gd name="T0" fmla="*/ 0 w 99"/>
                  <a:gd name="T1" fmla="*/ 0 h 46"/>
                  <a:gd name="T2" fmla="*/ 99 w 99"/>
                  <a:gd name="T3" fmla="*/ 0 h 46"/>
                  <a:gd name="T4" fmla="*/ 99 w 99"/>
                  <a:gd name="T5" fmla="*/ 46 h 46"/>
                  <a:gd name="T6" fmla="*/ 0 w 99"/>
                  <a:gd name="T7" fmla="*/ 46 h 46"/>
                  <a:gd name="T8" fmla="*/ 0 w 99"/>
                  <a:gd name="T9" fmla="*/ 0 h 46"/>
                  <a:gd name="T10" fmla="*/ 0 w 99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46">
                    <a:moveTo>
                      <a:pt x="0" y="0"/>
                    </a:moveTo>
                    <a:lnTo>
                      <a:pt x="99" y="0"/>
                    </a:lnTo>
                    <a:lnTo>
                      <a:pt x="99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4" name="Freeform 395"/>
              <p:cNvSpPr/>
              <p:nvPr/>
            </p:nvSpPr>
            <p:spPr bwMode="auto">
              <a:xfrm>
                <a:off x="8387" y="3240"/>
                <a:ext cx="91" cy="67"/>
              </a:xfrm>
              <a:custGeom>
                <a:avLst/>
                <a:gdLst>
                  <a:gd name="T0" fmla="*/ 0 w 91"/>
                  <a:gd name="T1" fmla="*/ 0 h 67"/>
                  <a:gd name="T2" fmla="*/ 91 w 91"/>
                  <a:gd name="T3" fmla="*/ 0 h 67"/>
                  <a:gd name="T4" fmla="*/ 91 w 91"/>
                  <a:gd name="T5" fmla="*/ 67 h 67"/>
                  <a:gd name="T6" fmla="*/ 0 w 91"/>
                  <a:gd name="T7" fmla="*/ 67 h 67"/>
                  <a:gd name="T8" fmla="*/ 0 w 91"/>
                  <a:gd name="T9" fmla="*/ 0 h 67"/>
                  <a:gd name="T10" fmla="*/ 0 w 91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67">
                    <a:moveTo>
                      <a:pt x="0" y="0"/>
                    </a:moveTo>
                    <a:lnTo>
                      <a:pt x="91" y="0"/>
                    </a:lnTo>
                    <a:lnTo>
                      <a:pt x="91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5" name="Freeform 396"/>
              <p:cNvSpPr/>
              <p:nvPr/>
            </p:nvSpPr>
            <p:spPr bwMode="auto">
              <a:xfrm>
                <a:off x="8416" y="3234"/>
                <a:ext cx="49" cy="11"/>
              </a:xfrm>
              <a:custGeom>
                <a:avLst/>
                <a:gdLst>
                  <a:gd name="T0" fmla="*/ 49 w 49"/>
                  <a:gd name="T1" fmla="*/ 0 h 11"/>
                  <a:gd name="T2" fmla="*/ 0 w 49"/>
                  <a:gd name="T3" fmla="*/ 0 h 11"/>
                  <a:gd name="T4" fmla="*/ 0 w 49"/>
                  <a:gd name="T5" fmla="*/ 11 h 11"/>
                  <a:gd name="T6" fmla="*/ 49 w 49"/>
                  <a:gd name="T7" fmla="*/ 11 h 11"/>
                  <a:gd name="T8" fmla="*/ 49 w 49"/>
                  <a:gd name="T9" fmla="*/ 0 h 11"/>
                  <a:gd name="T10" fmla="*/ 49 w 49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1">
                    <a:moveTo>
                      <a:pt x="49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49" y="11"/>
                    </a:lnTo>
                    <a:lnTo>
                      <a:pt x="49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6" name="Freeform 397"/>
              <p:cNvSpPr/>
              <p:nvPr/>
            </p:nvSpPr>
            <p:spPr bwMode="auto">
              <a:xfrm>
                <a:off x="8505" y="3253"/>
                <a:ext cx="106" cy="46"/>
              </a:xfrm>
              <a:custGeom>
                <a:avLst/>
                <a:gdLst>
                  <a:gd name="T0" fmla="*/ 0 w 106"/>
                  <a:gd name="T1" fmla="*/ 0 h 46"/>
                  <a:gd name="T2" fmla="*/ 106 w 106"/>
                  <a:gd name="T3" fmla="*/ 0 h 46"/>
                  <a:gd name="T4" fmla="*/ 106 w 106"/>
                  <a:gd name="T5" fmla="*/ 46 h 46"/>
                  <a:gd name="T6" fmla="*/ 0 w 106"/>
                  <a:gd name="T7" fmla="*/ 46 h 46"/>
                  <a:gd name="T8" fmla="*/ 0 w 106"/>
                  <a:gd name="T9" fmla="*/ 0 h 46"/>
                  <a:gd name="T10" fmla="*/ 0 w 106"/>
                  <a:gd name="T11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6" h="46">
                    <a:moveTo>
                      <a:pt x="0" y="0"/>
                    </a:moveTo>
                    <a:lnTo>
                      <a:pt x="106" y="0"/>
                    </a:lnTo>
                    <a:lnTo>
                      <a:pt x="106" y="46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7" name="Freeform 398"/>
              <p:cNvSpPr/>
              <p:nvPr/>
            </p:nvSpPr>
            <p:spPr bwMode="auto">
              <a:xfrm>
                <a:off x="8521" y="3245"/>
                <a:ext cx="42" cy="19"/>
              </a:xfrm>
              <a:custGeom>
                <a:avLst/>
                <a:gdLst>
                  <a:gd name="T0" fmla="*/ 42 w 42"/>
                  <a:gd name="T1" fmla="*/ 0 h 19"/>
                  <a:gd name="T2" fmla="*/ 0 w 42"/>
                  <a:gd name="T3" fmla="*/ 0 h 19"/>
                  <a:gd name="T4" fmla="*/ 0 w 42"/>
                  <a:gd name="T5" fmla="*/ 19 h 19"/>
                  <a:gd name="T6" fmla="*/ 42 w 42"/>
                  <a:gd name="T7" fmla="*/ 19 h 19"/>
                  <a:gd name="T8" fmla="*/ 42 w 42"/>
                  <a:gd name="T9" fmla="*/ 0 h 19"/>
                  <a:gd name="T10" fmla="*/ 42 w 42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9">
                    <a:moveTo>
                      <a:pt x="42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42" y="19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8" name="Freeform 399"/>
              <p:cNvSpPr/>
              <p:nvPr/>
            </p:nvSpPr>
            <p:spPr bwMode="auto">
              <a:xfrm>
                <a:off x="8473" y="3264"/>
                <a:ext cx="18" cy="14"/>
              </a:xfrm>
              <a:custGeom>
                <a:avLst/>
                <a:gdLst>
                  <a:gd name="T0" fmla="*/ 18 w 18"/>
                  <a:gd name="T1" fmla="*/ 0 h 14"/>
                  <a:gd name="T2" fmla="*/ 0 w 18"/>
                  <a:gd name="T3" fmla="*/ 0 h 14"/>
                  <a:gd name="T4" fmla="*/ 0 w 18"/>
                  <a:gd name="T5" fmla="*/ 14 h 14"/>
                  <a:gd name="T6" fmla="*/ 18 w 18"/>
                  <a:gd name="T7" fmla="*/ 14 h 14"/>
                  <a:gd name="T8" fmla="*/ 18 w 18"/>
                  <a:gd name="T9" fmla="*/ 0 h 14"/>
                  <a:gd name="T10" fmla="*/ 18 w 18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4">
                    <a:moveTo>
                      <a:pt x="18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09" name="Freeform 400"/>
              <p:cNvSpPr/>
              <p:nvPr/>
            </p:nvSpPr>
            <p:spPr bwMode="auto">
              <a:xfrm>
                <a:off x="8227" y="3243"/>
                <a:ext cx="75" cy="37"/>
              </a:xfrm>
              <a:custGeom>
                <a:avLst/>
                <a:gdLst>
                  <a:gd name="T0" fmla="*/ 75 w 75"/>
                  <a:gd name="T1" fmla="*/ 0 h 37"/>
                  <a:gd name="T2" fmla="*/ 0 w 75"/>
                  <a:gd name="T3" fmla="*/ 0 h 37"/>
                  <a:gd name="T4" fmla="*/ 0 w 75"/>
                  <a:gd name="T5" fmla="*/ 37 h 37"/>
                  <a:gd name="T6" fmla="*/ 75 w 75"/>
                  <a:gd name="T7" fmla="*/ 37 h 37"/>
                  <a:gd name="T8" fmla="*/ 75 w 75"/>
                  <a:gd name="T9" fmla="*/ 0 h 37"/>
                  <a:gd name="T10" fmla="*/ 75 w 75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37">
                    <a:moveTo>
                      <a:pt x="75" y="0"/>
                    </a:moveTo>
                    <a:lnTo>
                      <a:pt x="0" y="0"/>
                    </a:lnTo>
                    <a:lnTo>
                      <a:pt x="0" y="37"/>
                    </a:lnTo>
                    <a:lnTo>
                      <a:pt x="75" y="37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10" name="Freeform 401"/>
              <p:cNvSpPr/>
              <p:nvPr/>
            </p:nvSpPr>
            <p:spPr bwMode="auto">
              <a:xfrm>
                <a:off x="9444" y="3275"/>
                <a:ext cx="120" cy="48"/>
              </a:xfrm>
              <a:custGeom>
                <a:avLst/>
                <a:gdLst>
                  <a:gd name="T0" fmla="*/ 120 w 120"/>
                  <a:gd name="T1" fmla="*/ 0 h 48"/>
                  <a:gd name="T2" fmla="*/ 0 w 120"/>
                  <a:gd name="T3" fmla="*/ 0 h 48"/>
                  <a:gd name="T4" fmla="*/ 0 w 120"/>
                  <a:gd name="T5" fmla="*/ 48 h 48"/>
                  <a:gd name="T6" fmla="*/ 120 w 120"/>
                  <a:gd name="T7" fmla="*/ 48 h 48"/>
                  <a:gd name="T8" fmla="*/ 120 w 120"/>
                  <a:gd name="T9" fmla="*/ 0 h 48"/>
                  <a:gd name="T10" fmla="*/ 120 w 120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48">
                    <a:moveTo>
                      <a:pt x="120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120" y="48"/>
                    </a:lnTo>
                    <a:lnTo>
                      <a:pt x="120" y="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11" name="Freeform 402"/>
              <p:cNvSpPr/>
              <p:nvPr/>
            </p:nvSpPr>
            <p:spPr bwMode="auto">
              <a:xfrm>
                <a:off x="9404" y="3237"/>
                <a:ext cx="37" cy="70"/>
              </a:xfrm>
              <a:custGeom>
                <a:avLst/>
                <a:gdLst>
                  <a:gd name="T0" fmla="*/ 0 w 37"/>
                  <a:gd name="T1" fmla="*/ 0 h 70"/>
                  <a:gd name="T2" fmla="*/ 37 w 37"/>
                  <a:gd name="T3" fmla="*/ 0 h 70"/>
                  <a:gd name="T4" fmla="*/ 37 w 37"/>
                  <a:gd name="T5" fmla="*/ 70 h 70"/>
                  <a:gd name="T6" fmla="*/ 0 w 37"/>
                  <a:gd name="T7" fmla="*/ 70 h 70"/>
                  <a:gd name="T8" fmla="*/ 0 w 37"/>
                  <a:gd name="T9" fmla="*/ 0 h 70"/>
                  <a:gd name="T10" fmla="*/ 0 w 37"/>
                  <a:gd name="T11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70">
                    <a:moveTo>
                      <a:pt x="0" y="0"/>
                    </a:moveTo>
                    <a:lnTo>
                      <a:pt x="37" y="0"/>
                    </a:lnTo>
                    <a:lnTo>
                      <a:pt x="37" y="70"/>
                    </a:lnTo>
                    <a:lnTo>
                      <a:pt x="0" y="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12" name="Freeform 403"/>
              <p:cNvSpPr/>
              <p:nvPr/>
            </p:nvSpPr>
            <p:spPr bwMode="auto">
              <a:xfrm>
                <a:off x="9460" y="3269"/>
                <a:ext cx="48" cy="22"/>
              </a:xfrm>
              <a:custGeom>
                <a:avLst/>
                <a:gdLst>
                  <a:gd name="T0" fmla="*/ 0 w 48"/>
                  <a:gd name="T1" fmla="*/ 0 h 22"/>
                  <a:gd name="T2" fmla="*/ 48 w 48"/>
                  <a:gd name="T3" fmla="*/ 0 h 22"/>
                  <a:gd name="T4" fmla="*/ 48 w 48"/>
                  <a:gd name="T5" fmla="*/ 22 h 22"/>
                  <a:gd name="T6" fmla="*/ 0 w 48"/>
                  <a:gd name="T7" fmla="*/ 22 h 22"/>
                  <a:gd name="T8" fmla="*/ 0 w 48"/>
                  <a:gd name="T9" fmla="*/ 0 h 22"/>
                  <a:gd name="T10" fmla="*/ 0 w 48"/>
                  <a:gd name="T1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22">
                    <a:moveTo>
                      <a:pt x="0" y="0"/>
                    </a:moveTo>
                    <a:lnTo>
                      <a:pt x="48" y="0"/>
                    </a:lnTo>
                    <a:lnTo>
                      <a:pt x="48" y="22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13" name="Freeform 404"/>
              <p:cNvSpPr/>
              <p:nvPr/>
            </p:nvSpPr>
            <p:spPr bwMode="auto">
              <a:xfrm>
                <a:off x="9527" y="3261"/>
                <a:ext cx="21" cy="27"/>
              </a:xfrm>
              <a:custGeom>
                <a:avLst/>
                <a:gdLst>
                  <a:gd name="T0" fmla="*/ 21 w 21"/>
                  <a:gd name="T1" fmla="*/ 0 h 27"/>
                  <a:gd name="T2" fmla="*/ 0 w 21"/>
                  <a:gd name="T3" fmla="*/ 0 h 27"/>
                  <a:gd name="T4" fmla="*/ 0 w 21"/>
                  <a:gd name="T5" fmla="*/ 27 h 27"/>
                  <a:gd name="T6" fmla="*/ 21 w 21"/>
                  <a:gd name="T7" fmla="*/ 27 h 27"/>
                  <a:gd name="T8" fmla="*/ 21 w 21"/>
                  <a:gd name="T9" fmla="*/ 0 h 27"/>
                  <a:gd name="T10" fmla="*/ 21 w 21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7">
                    <a:moveTo>
                      <a:pt x="21" y="0"/>
                    </a:moveTo>
                    <a:lnTo>
                      <a:pt x="0" y="0"/>
                    </a:lnTo>
                    <a:lnTo>
                      <a:pt x="0" y="27"/>
                    </a:lnTo>
                    <a:lnTo>
                      <a:pt x="21" y="27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614" name="Freeform 405"/>
              <p:cNvSpPr/>
              <p:nvPr/>
            </p:nvSpPr>
            <p:spPr bwMode="auto">
              <a:xfrm>
                <a:off x="9425" y="3232"/>
                <a:ext cx="8" cy="11"/>
              </a:xfrm>
              <a:custGeom>
                <a:avLst/>
                <a:gdLst>
                  <a:gd name="T0" fmla="*/ 8 w 8"/>
                  <a:gd name="T1" fmla="*/ 0 h 11"/>
                  <a:gd name="T2" fmla="*/ 0 w 8"/>
                  <a:gd name="T3" fmla="*/ 0 h 11"/>
                  <a:gd name="T4" fmla="*/ 0 w 8"/>
                  <a:gd name="T5" fmla="*/ 11 h 11"/>
                  <a:gd name="T6" fmla="*/ 8 w 8"/>
                  <a:gd name="T7" fmla="*/ 11 h 11"/>
                  <a:gd name="T8" fmla="*/ 8 w 8"/>
                  <a:gd name="T9" fmla="*/ 0 h 11"/>
                  <a:gd name="T10" fmla="*/ 8 w 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8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8" y="1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sp>
          <p:nvSpPr>
            <p:cNvPr id="381" name="Freeform 407"/>
            <p:cNvSpPr/>
            <p:nvPr/>
          </p:nvSpPr>
          <p:spPr bwMode="auto">
            <a:xfrm>
              <a:off x="9353" y="3288"/>
              <a:ext cx="67" cy="19"/>
            </a:xfrm>
            <a:custGeom>
              <a:avLst/>
              <a:gdLst>
                <a:gd name="T0" fmla="*/ 0 w 67"/>
                <a:gd name="T1" fmla="*/ 0 h 19"/>
                <a:gd name="T2" fmla="*/ 67 w 67"/>
                <a:gd name="T3" fmla="*/ 0 h 19"/>
                <a:gd name="T4" fmla="*/ 67 w 67"/>
                <a:gd name="T5" fmla="*/ 19 h 19"/>
                <a:gd name="T6" fmla="*/ 0 w 67"/>
                <a:gd name="T7" fmla="*/ 19 h 19"/>
                <a:gd name="T8" fmla="*/ 0 w 67"/>
                <a:gd name="T9" fmla="*/ 0 h 19"/>
                <a:gd name="T10" fmla="*/ 0 w 6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19">
                  <a:moveTo>
                    <a:pt x="0" y="0"/>
                  </a:moveTo>
                  <a:lnTo>
                    <a:pt x="67" y="0"/>
                  </a:lnTo>
                  <a:lnTo>
                    <a:pt x="67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14" name="Freeform 408"/>
            <p:cNvSpPr/>
            <p:nvPr/>
          </p:nvSpPr>
          <p:spPr bwMode="auto">
            <a:xfrm>
              <a:off x="4899" y="3253"/>
              <a:ext cx="5751" cy="476"/>
            </a:xfrm>
            <a:custGeom>
              <a:avLst/>
              <a:gdLst>
                <a:gd name="T0" fmla="*/ 1078 w 2155"/>
                <a:gd name="T1" fmla="*/ 0 h 177"/>
                <a:gd name="T2" fmla="*/ 2155 w 2155"/>
                <a:gd name="T3" fmla="*/ 177 h 177"/>
                <a:gd name="T4" fmla="*/ 1078 w 2155"/>
                <a:gd name="T5" fmla="*/ 33 h 177"/>
                <a:gd name="T6" fmla="*/ 0 w 2155"/>
                <a:gd name="T7" fmla="*/ 177 h 177"/>
                <a:gd name="T8" fmla="*/ 1078 w 2155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5" h="177">
                  <a:moveTo>
                    <a:pt x="1078" y="0"/>
                  </a:moveTo>
                  <a:cubicBezTo>
                    <a:pt x="1518" y="0"/>
                    <a:pt x="1910" y="70"/>
                    <a:pt x="2155" y="177"/>
                  </a:cubicBezTo>
                  <a:cubicBezTo>
                    <a:pt x="1877" y="88"/>
                    <a:pt x="1496" y="33"/>
                    <a:pt x="1078" y="33"/>
                  </a:cubicBezTo>
                  <a:cubicBezTo>
                    <a:pt x="659" y="33"/>
                    <a:pt x="279" y="88"/>
                    <a:pt x="0" y="177"/>
                  </a:cubicBezTo>
                  <a:cubicBezTo>
                    <a:pt x="245" y="70"/>
                    <a:pt x="637" y="0"/>
                    <a:pt x="1078" y="0"/>
                  </a:cubicBez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815" name="作者QQ：39422219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>
            <a:hlinkClick r:id="rId3"/>
          </p:cNvPr>
          <p:cNvSpPr/>
          <p:nvPr/>
        </p:nvSpPr>
        <p:spPr>
          <a:xfrm>
            <a:off x="5035919" y="3167065"/>
            <a:ext cx="403106" cy="509588"/>
          </a:xfrm>
          <a:custGeom>
            <a:avLst/>
            <a:gdLst/>
            <a:ahLst/>
            <a:cxnLst/>
            <a:rect l="l" t="t" r="r" b="b"/>
            <a:pathLst>
              <a:path w="775412" h="980240">
                <a:moveTo>
                  <a:pt x="393801" y="103634"/>
                </a:moveTo>
                <a:cubicBezTo>
                  <a:pt x="294843" y="103431"/>
                  <a:pt x="225755" y="118468"/>
                  <a:pt x="186537" y="148744"/>
                </a:cubicBezTo>
                <a:cubicBezTo>
                  <a:pt x="147523" y="179021"/>
                  <a:pt x="128016" y="230634"/>
                  <a:pt x="128016" y="303583"/>
                </a:cubicBezTo>
                <a:cubicBezTo>
                  <a:pt x="128219" y="376735"/>
                  <a:pt x="147320" y="429160"/>
                  <a:pt x="185318" y="460860"/>
                </a:cubicBezTo>
                <a:cubicBezTo>
                  <a:pt x="204292" y="476125"/>
                  <a:pt x="231572" y="487657"/>
                  <a:pt x="267157" y="495454"/>
                </a:cubicBezTo>
                <a:cubicBezTo>
                  <a:pt x="302743" y="503252"/>
                  <a:pt x="346177" y="507164"/>
                  <a:pt x="397459" y="507189"/>
                </a:cubicBezTo>
                <a:cubicBezTo>
                  <a:pt x="449834" y="507164"/>
                  <a:pt x="493217" y="502033"/>
                  <a:pt x="527609" y="491797"/>
                </a:cubicBezTo>
                <a:cubicBezTo>
                  <a:pt x="562000" y="481561"/>
                  <a:pt x="587705" y="466371"/>
                  <a:pt x="604723" y="446229"/>
                </a:cubicBezTo>
                <a:cubicBezTo>
                  <a:pt x="613791" y="435917"/>
                  <a:pt x="621259" y="425452"/>
                  <a:pt x="627126" y="414835"/>
                </a:cubicBezTo>
                <a:cubicBezTo>
                  <a:pt x="632993" y="404218"/>
                  <a:pt x="637718" y="393143"/>
                  <a:pt x="641299" y="381612"/>
                </a:cubicBezTo>
                <a:cubicBezTo>
                  <a:pt x="643788" y="370080"/>
                  <a:pt x="645820" y="357786"/>
                  <a:pt x="647395" y="344731"/>
                </a:cubicBezTo>
                <a:cubicBezTo>
                  <a:pt x="648970" y="331675"/>
                  <a:pt x="649783" y="317553"/>
                  <a:pt x="649834" y="302364"/>
                </a:cubicBezTo>
                <a:cubicBezTo>
                  <a:pt x="649834" y="271680"/>
                  <a:pt x="646176" y="246484"/>
                  <a:pt x="638861" y="226773"/>
                </a:cubicBezTo>
                <a:cubicBezTo>
                  <a:pt x="632561" y="204828"/>
                  <a:pt x="624434" y="187759"/>
                  <a:pt x="614477" y="175567"/>
                </a:cubicBezTo>
                <a:cubicBezTo>
                  <a:pt x="609016" y="168302"/>
                  <a:pt x="602869" y="161800"/>
                  <a:pt x="596036" y="156060"/>
                </a:cubicBezTo>
                <a:cubicBezTo>
                  <a:pt x="589204" y="150319"/>
                  <a:pt x="581533" y="145036"/>
                  <a:pt x="573024" y="140210"/>
                </a:cubicBezTo>
                <a:cubicBezTo>
                  <a:pt x="565023" y="135308"/>
                  <a:pt x="557251" y="131091"/>
                  <a:pt x="549707" y="127561"/>
                </a:cubicBezTo>
                <a:cubicBezTo>
                  <a:pt x="542163" y="124030"/>
                  <a:pt x="535305" y="121338"/>
                  <a:pt x="529133" y="119484"/>
                </a:cubicBezTo>
                <a:cubicBezTo>
                  <a:pt x="521894" y="117045"/>
                  <a:pt x="514121" y="114912"/>
                  <a:pt x="505815" y="113083"/>
                </a:cubicBezTo>
                <a:cubicBezTo>
                  <a:pt x="497510" y="111254"/>
                  <a:pt x="488213" y="109730"/>
                  <a:pt x="477926" y="108511"/>
                </a:cubicBezTo>
                <a:cubicBezTo>
                  <a:pt x="452323" y="105056"/>
                  <a:pt x="424281" y="103431"/>
                  <a:pt x="393801" y="103634"/>
                </a:cubicBezTo>
                <a:close/>
                <a:moveTo>
                  <a:pt x="387705" y="2"/>
                </a:moveTo>
                <a:cubicBezTo>
                  <a:pt x="462635" y="2"/>
                  <a:pt x="525526" y="8536"/>
                  <a:pt x="576377" y="25605"/>
                </a:cubicBezTo>
                <a:cubicBezTo>
                  <a:pt x="627227" y="42674"/>
                  <a:pt x="666343" y="68277"/>
                  <a:pt x="693725" y="102415"/>
                </a:cubicBezTo>
                <a:cubicBezTo>
                  <a:pt x="748385" y="170487"/>
                  <a:pt x="775614" y="297690"/>
                  <a:pt x="775411" y="484024"/>
                </a:cubicBezTo>
                <a:cubicBezTo>
                  <a:pt x="775411" y="563831"/>
                  <a:pt x="770230" y="633427"/>
                  <a:pt x="759866" y="692812"/>
                </a:cubicBezTo>
                <a:cubicBezTo>
                  <a:pt x="749503" y="752198"/>
                  <a:pt x="733958" y="801677"/>
                  <a:pt x="713232" y="841250"/>
                </a:cubicBezTo>
                <a:cubicBezTo>
                  <a:pt x="676859" y="909525"/>
                  <a:pt x="613054" y="952197"/>
                  <a:pt x="521817" y="969266"/>
                </a:cubicBezTo>
                <a:cubicBezTo>
                  <a:pt x="482600" y="976581"/>
                  <a:pt x="434238" y="980239"/>
                  <a:pt x="376733" y="980239"/>
                </a:cubicBezTo>
                <a:cubicBezTo>
                  <a:pt x="243637" y="980442"/>
                  <a:pt x="147726" y="960528"/>
                  <a:pt x="89002" y="920498"/>
                </a:cubicBezTo>
                <a:cubicBezTo>
                  <a:pt x="30683" y="880264"/>
                  <a:pt x="1016" y="805893"/>
                  <a:pt x="0" y="697384"/>
                </a:cubicBezTo>
                <a:lnTo>
                  <a:pt x="117043" y="697384"/>
                </a:lnTo>
                <a:cubicBezTo>
                  <a:pt x="116840" y="752248"/>
                  <a:pt x="123342" y="788824"/>
                  <a:pt x="136550" y="807112"/>
                </a:cubicBezTo>
                <a:cubicBezTo>
                  <a:pt x="156261" y="832716"/>
                  <a:pt x="177800" y="848565"/>
                  <a:pt x="201168" y="854661"/>
                </a:cubicBezTo>
                <a:cubicBezTo>
                  <a:pt x="226085" y="861976"/>
                  <a:pt x="253975" y="867463"/>
                  <a:pt x="284835" y="871120"/>
                </a:cubicBezTo>
                <a:cubicBezTo>
                  <a:pt x="315697" y="874778"/>
                  <a:pt x="349987" y="876607"/>
                  <a:pt x="387705" y="876607"/>
                </a:cubicBezTo>
                <a:cubicBezTo>
                  <a:pt x="461061" y="876607"/>
                  <a:pt x="515518" y="868072"/>
                  <a:pt x="551078" y="851004"/>
                </a:cubicBezTo>
                <a:cubicBezTo>
                  <a:pt x="630123" y="810770"/>
                  <a:pt x="665886" y="691288"/>
                  <a:pt x="658368" y="492559"/>
                </a:cubicBezTo>
                <a:cubicBezTo>
                  <a:pt x="642518" y="514708"/>
                  <a:pt x="626669" y="532589"/>
                  <a:pt x="610819" y="546204"/>
                </a:cubicBezTo>
                <a:cubicBezTo>
                  <a:pt x="602869" y="552960"/>
                  <a:pt x="591642" y="559869"/>
                  <a:pt x="577139" y="566930"/>
                </a:cubicBezTo>
                <a:cubicBezTo>
                  <a:pt x="562635" y="573991"/>
                  <a:pt x="545008" y="580900"/>
                  <a:pt x="524256" y="587656"/>
                </a:cubicBezTo>
                <a:cubicBezTo>
                  <a:pt x="502361" y="594387"/>
                  <a:pt x="478485" y="599518"/>
                  <a:pt x="452628" y="603049"/>
                </a:cubicBezTo>
                <a:cubicBezTo>
                  <a:pt x="426771" y="606579"/>
                  <a:pt x="398627" y="608357"/>
                  <a:pt x="368198" y="608383"/>
                </a:cubicBezTo>
                <a:cubicBezTo>
                  <a:pt x="130657" y="608180"/>
                  <a:pt x="11989" y="508612"/>
                  <a:pt x="12192" y="309679"/>
                </a:cubicBezTo>
                <a:cubicBezTo>
                  <a:pt x="11989" y="254612"/>
                  <a:pt x="20930" y="207469"/>
                  <a:pt x="39014" y="168252"/>
                </a:cubicBezTo>
                <a:cubicBezTo>
                  <a:pt x="48133" y="147627"/>
                  <a:pt x="57937" y="129745"/>
                  <a:pt x="68428" y="114607"/>
                </a:cubicBezTo>
                <a:cubicBezTo>
                  <a:pt x="78918" y="99468"/>
                  <a:pt x="90246" y="86464"/>
                  <a:pt x="102413" y="75592"/>
                </a:cubicBezTo>
                <a:cubicBezTo>
                  <a:pt x="115163" y="65788"/>
                  <a:pt x="129286" y="56746"/>
                  <a:pt x="144780" y="48465"/>
                </a:cubicBezTo>
                <a:cubicBezTo>
                  <a:pt x="160274" y="40185"/>
                  <a:pt x="177444" y="32971"/>
                  <a:pt x="196291" y="26824"/>
                </a:cubicBezTo>
                <a:cubicBezTo>
                  <a:pt x="215138" y="20728"/>
                  <a:pt x="232613" y="15852"/>
                  <a:pt x="248717" y="12194"/>
                </a:cubicBezTo>
                <a:cubicBezTo>
                  <a:pt x="264820" y="8536"/>
                  <a:pt x="279857" y="6098"/>
                  <a:pt x="293827" y="4879"/>
                </a:cubicBezTo>
                <a:cubicBezTo>
                  <a:pt x="307797" y="3075"/>
                  <a:pt x="322529" y="1805"/>
                  <a:pt x="338023" y="1069"/>
                </a:cubicBezTo>
                <a:cubicBezTo>
                  <a:pt x="353517" y="332"/>
                  <a:pt x="370078" y="-23"/>
                  <a:pt x="387705" y="2"/>
                </a:cubicBez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B6B6B6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8" name="文本框 2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 bwMode="auto">
          <a:xfrm>
            <a:off x="4184954" y="3084403"/>
            <a:ext cx="28289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Design</a:t>
            </a:r>
            <a:endParaRPr lang="zh-CN" altLang="en-US" sz="4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grpSp>
        <p:nvGrpSpPr>
          <p:cNvPr id="2" name="组合 1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757487" y="2786063"/>
            <a:ext cx="1071563" cy="1243013"/>
            <a:chOff x="3676650" y="2571751"/>
            <a:chExt cx="1428750" cy="1657350"/>
          </a:xfrm>
        </p:grpSpPr>
        <p:sp>
          <p:nvSpPr>
            <p:cNvPr id="34" name="任意多边形 33"/>
            <p:cNvSpPr/>
            <p:nvPr/>
          </p:nvSpPr>
          <p:spPr>
            <a:xfrm>
              <a:off x="3676650" y="2571751"/>
              <a:ext cx="1428750" cy="1657350"/>
            </a:xfrm>
            <a:custGeom>
              <a:avLst/>
              <a:gdLst>
                <a:gd name="connsiteX0" fmla="*/ 714375 w 1428750"/>
                <a:gd name="connsiteY0" fmla="*/ 0 h 1657350"/>
                <a:gd name="connsiteX1" fmla="*/ 1428750 w 1428750"/>
                <a:gd name="connsiteY1" fmla="*/ 357187 h 1657350"/>
                <a:gd name="connsiteX2" fmla="*/ 1428750 w 1428750"/>
                <a:gd name="connsiteY2" fmla="*/ 1300162 h 1657350"/>
                <a:gd name="connsiteX3" fmla="*/ 714375 w 1428750"/>
                <a:gd name="connsiteY3" fmla="*/ 1657350 h 1657350"/>
                <a:gd name="connsiteX4" fmla="*/ 0 w 1428750"/>
                <a:gd name="connsiteY4" fmla="*/ 1300162 h 1657350"/>
                <a:gd name="connsiteX5" fmla="*/ 0 w 1428750"/>
                <a:gd name="connsiteY5" fmla="*/ 357187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0" h="1657350">
                  <a:moveTo>
                    <a:pt x="714375" y="0"/>
                  </a:moveTo>
                  <a:lnTo>
                    <a:pt x="1428750" y="357187"/>
                  </a:lnTo>
                  <a:lnTo>
                    <a:pt x="1428750" y="1300162"/>
                  </a:lnTo>
                  <a:lnTo>
                    <a:pt x="714375" y="1657350"/>
                  </a:lnTo>
                  <a:lnTo>
                    <a:pt x="0" y="1300162"/>
                  </a:lnTo>
                  <a:lnTo>
                    <a:pt x="0" y="3571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000501" y="2677151"/>
              <a:ext cx="844676" cy="1477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113B5F"/>
                  </a:solidFill>
                  <a:latin typeface="Impact" panose="020B0806030902050204" pitchFamily="34" charset="0"/>
                </a:rPr>
                <a:t>3</a:t>
              </a:r>
              <a:endParaRPr lang="zh-CN" altLang="en-US" sz="6600" dirty="0">
                <a:solidFill>
                  <a:srgbClr val="113B5F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grpSp>
        <p:nvGrpSpPr>
          <p:cNvPr id="11" name="组合 1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12" name="六边形 11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3" name="六边形 12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4" name="六边形 13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3</a:t>
                </a:r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.1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475461" y="1638822"/>
          <a:ext cx="1941499" cy="15807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1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1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bg1"/>
                          </a:solidFill>
                        </a:rPr>
                        <a:t>Posite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1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element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18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  Left               Right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>
            <a:endCxn id="7" idx="2"/>
          </p:cNvCxnSpPr>
          <p:nvPr/>
        </p:nvCxnSpPr>
        <p:spPr>
          <a:xfrm>
            <a:off x="2446210" y="2708397"/>
            <a:ext cx="0" cy="5112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644383" y="3780820"/>
            <a:ext cx="3196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Steps:</a:t>
            </a:r>
          </a:p>
          <a:p>
            <a:pPr marL="457200" indent="-457200">
              <a:buAutoNum type="arabicPeriod"/>
            </a:pPr>
            <a:r>
              <a:rPr lang="en-US" altLang="zh-CN" sz="2400" dirty="0" err="1">
                <a:solidFill>
                  <a:schemeClr val="bg1"/>
                </a:solidFill>
              </a:rPr>
              <a:t>Creat</a:t>
            </a:r>
            <a:r>
              <a:rPr lang="en-US" altLang="zh-CN" sz="2400" dirty="0">
                <a:solidFill>
                  <a:schemeClr val="bg1"/>
                </a:solidFill>
              </a:rPr>
              <a:t> 1;</a:t>
            </a:r>
          </a:p>
          <a:p>
            <a:pPr marL="457200" indent="-457200">
              <a:buAutoNum type="arabicPeriod"/>
            </a:pPr>
            <a:r>
              <a:rPr lang="en-US" altLang="zh-CN" sz="2400" dirty="0" err="1">
                <a:solidFill>
                  <a:schemeClr val="bg1"/>
                </a:solidFill>
              </a:rPr>
              <a:t>Creat</a:t>
            </a:r>
            <a:r>
              <a:rPr lang="en-US" altLang="zh-CN" sz="2400" dirty="0">
                <a:solidFill>
                  <a:schemeClr val="bg1"/>
                </a:solidFill>
              </a:rPr>
              <a:t> 2~8;</a:t>
            </a:r>
          </a:p>
          <a:p>
            <a:pPr marL="457200" indent="-457200">
              <a:buAutoNum type="arabicPeriod"/>
            </a:pPr>
            <a:r>
              <a:rPr lang="en-US" altLang="zh-CN" sz="2400" dirty="0" err="1">
                <a:solidFill>
                  <a:schemeClr val="bg1"/>
                </a:solidFill>
              </a:rPr>
              <a:t>Creat</a:t>
            </a:r>
            <a:r>
              <a:rPr lang="en-US" altLang="zh-CN" sz="2400" dirty="0">
                <a:solidFill>
                  <a:schemeClr val="bg1"/>
                </a:solidFill>
              </a:rPr>
              <a:t> 0;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 219"/>
          <p:cNvSpPr/>
          <p:nvPr/>
        </p:nvSpPr>
        <p:spPr>
          <a:xfrm>
            <a:off x="5861916" y="712322"/>
            <a:ext cx="1056950" cy="43048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Start</a:t>
            </a: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6380443" y="1155859"/>
            <a:ext cx="1" cy="195951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  <a:tailEnd type="arrow"/>
          </a:ln>
          <a:effectLst/>
        </p:spPr>
      </p:cxnSp>
      <p:sp>
        <p:nvSpPr>
          <p:cNvPr id="31" name="流程图: 过程 30"/>
          <p:cNvSpPr/>
          <p:nvPr/>
        </p:nvSpPr>
        <p:spPr>
          <a:xfrm>
            <a:off x="5629259" y="1350469"/>
            <a:ext cx="1522261" cy="386097"/>
          </a:xfrm>
          <a:prstGeom prst="flowChartProcess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Tnumber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6380443" y="1730108"/>
            <a:ext cx="3" cy="215454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  <a:tailEnd type="arrow"/>
          </a:ln>
          <a:effectLst/>
        </p:spPr>
      </p:cxnSp>
      <p:sp>
        <p:nvSpPr>
          <p:cNvPr id="35" name="流程图: 过程 34"/>
          <p:cNvSpPr/>
          <p:nvPr/>
        </p:nvSpPr>
        <p:spPr>
          <a:xfrm>
            <a:off x="5261803" y="2528047"/>
            <a:ext cx="2257176" cy="502285"/>
          </a:xfrm>
          <a:prstGeom prst="flowChartProcess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malloc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sizeof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struct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Node))</a:t>
            </a:r>
          </a:p>
        </p:txBody>
      </p:sp>
      <p:sp>
        <p:nvSpPr>
          <p:cNvPr id="36" name="流程图: 过程 35"/>
          <p:cNvSpPr/>
          <p:nvPr/>
        </p:nvSpPr>
        <p:spPr>
          <a:xfrm>
            <a:off x="5261803" y="3314480"/>
            <a:ext cx="2257176" cy="752333"/>
          </a:xfrm>
          <a:prstGeom prst="flowChartProcess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–&gt;Element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(number*number-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Tnumber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6390391" y="3042233"/>
            <a:ext cx="1" cy="260346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  <a:tailEnd type="arrow"/>
          </a:ln>
          <a:effectLst/>
        </p:spPr>
      </p:cxnSp>
      <p:sp>
        <p:nvSpPr>
          <p:cNvPr id="38" name="文本框 27"/>
          <p:cNvSpPr txBox="1"/>
          <p:nvPr/>
        </p:nvSpPr>
        <p:spPr>
          <a:xfrm>
            <a:off x="6982394" y="2232723"/>
            <a:ext cx="1071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Yes</a:t>
            </a:r>
          </a:p>
        </p:txBody>
      </p:sp>
      <p:sp>
        <p:nvSpPr>
          <p:cNvPr id="39" name="流程图: 过程 38"/>
          <p:cNvSpPr/>
          <p:nvPr/>
        </p:nvSpPr>
        <p:spPr>
          <a:xfrm>
            <a:off x="5404593" y="4350962"/>
            <a:ext cx="1971596" cy="489980"/>
          </a:xfrm>
          <a:prstGeom prst="flowChartProcess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–&gt;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posite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–&gt;Element</a:t>
            </a:r>
          </a:p>
        </p:txBody>
      </p:sp>
      <p:cxnSp>
        <p:nvCxnSpPr>
          <p:cNvPr id="40" name="直接箭头连接符 39"/>
          <p:cNvCxnSpPr/>
          <p:nvPr/>
        </p:nvCxnSpPr>
        <p:spPr>
          <a:xfrm flipH="1">
            <a:off x="6407701" y="4081376"/>
            <a:ext cx="1" cy="260346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  <a:tailEnd type="arrow"/>
          </a:ln>
          <a:effectLst/>
        </p:spPr>
      </p:cxnSp>
      <p:sp>
        <p:nvSpPr>
          <p:cNvPr id="41" name="流程图: 过程 40"/>
          <p:cNvSpPr/>
          <p:nvPr/>
        </p:nvSpPr>
        <p:spPr>
          <a:xfrm>
            <a:off x="5285165" y="5093053"/>
            <a:ext cx="2245071" cy="315416"/>
          </a:xfrm>
          <a:prstGeom prst="flowChartProcess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–&gt;Right=Null</a:t>
            </a:r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6407701" y="4832707"/>
            <a:ext cx="1" cy="260346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  <a:tailEnd type="arrow"/>
          </a:ln>
          <a:effectLst/>
        </p:spPr>
      </p:cxnSp>
      <p:sp>
        <p:nvSpPr>
          <p:cNvPr id="43" name="流程图: 过程 42"/>
          <p:cNvSpPr/>
          <p:nvPr/>
        </p:nvSpPr>
        <p:spPr>
          <a:xfrm>
            <a:off x="5496663" y="5648276"/>
            <a:ext cx="1822074" cy="323930"/>
          </a:xfrm>
          <a:prstGeom prst="flowChartProcess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L-&gt;Right=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Tmp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H="1">
            <a:off x="6407700" y="5415994"/>
            <a:ext cx="1" cy="260346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5" name="直接连接符 44"/>
          <p:cNvCxnSpPr/>
          <p:nvPr/>
        </p:nvCxnSpPr>
        <p:spPr>
          <a:xfrm>
            <a:off x="8336782" y="2189202"/>
            <a:ext cx="37537" cy="3621039"/>
          </a:xfrm>
          <a:prstGeom prst="line">
            <a:avLst/>
          </a:prstGeom>
          <a:noFill/>
          <a:ln w="349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46" name="直接连接符 45"/>
          <p:cNvCxnSpPr/>
          <p:nvPr/>
        </p:nvCxnSpPr>
        <p:spPr>
          <a:xfrm flipV="1">
            <a:off x="7318737" y="5810241"/>
            <a:ext cx="1042830" cy="5980"/>
          </a:xfrm>
          <a:prstGeom prst="line">
            <a:avLst/>
          </a:prstGeom>
          <a:noFill/>
          <a:ln w="349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50" name="流程图: 决策 49"/>
          <p:cNvSpPr/>
          <p:nvPr/>
        </p:nvSpPr>
        <p:spPr>
          <a:xfrm>
            <a:off x="4852042" y="1964559"/>
            <a:ext cx="3056802" cy="408558"/>
          </a:xfrm>
          <a:prstGeom prst="flowChartDecision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Tnumber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&gt;2</a:t>
            </a: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6390068" y="2358018"/>
            <a:ext cx="1" cy="195951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63" name="直接箭头连接符 62"/>
          <p:cNvCxnSpPr/>
          <p:nvPr/>
        </p:nvCxnSpPr>
        <p:spPr>
          <a:xfrm flipH="1">
            <a:off x="7927612" y="2183222"/>
            <a:ext cx="427938" cy="8925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67" name="直接连接符 66"/>
          <p:cNvCxnSpPr/>
          <p:nvPr/>
        </p:nvCxnSpPr>
        <p:spPr>
          <a:xfrm>
            <a:off x="4512808" y="2222318"/>
            <a:ext cx="328133" cy="0"/>
          </a:xfrm>
          <a:prstGeom prst="line">
            <a:avLst/>
          </a:prstGeom>
          <a:noFill/>
          <a:ln w="34925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69" name="直接箭头连接符 68"/>
          <p:cNvCxnSpPr/>
          <p:nvPr/>
        </p:nvCxnSpPr>
        <p:spPr>
          <a:xfrm flipH="1">
            <a:off x="4517816" y="2183222"/>
            <a:ext cx="13335" cy="835025"/>
          </a:xfrm>
          <a:prstGeom prst="straightConnector1">
            <a:avLst/>
          </a:prstGeom>
          <a:noFill/>
          <a:ln w="31750" cap="flat" cmpd="sng" algn="ctr">
            <a:solidFill>
              <a:schemeClr val="bg1"/>
            </a:solidFill>
            <a:prstDash val="solid"/>
            <a:miter lim="800000"/>
            <a:tailEnd type="arrow"/>
          </a:ln>
          <a:effectLst/>
        </p:spPr>
      </p:cxnSp>
      <p:sp>
        <p:nvSpPr>
          <p:cNvPr id="70" name="矩形 69"/>
          <p:cNvSpPr/>
          <p:nvPr/>
        </p:nvSpPr>
        <p:spPr>
          <a:xfrm>
            <a:off x="4147612" y="3036756"/>
            <a:ext cx="767077" cy="320830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print</a:t>
            </a:r>
          </a:p>
        </p:txBody>
      </p:sp>
      <p:sp>
        <p:nvSpPr>
          <p:cNvPr id="71" name="文本框 30"/>
          <p:cNvSpPr txBox="1"/>
          <p:nvPr/>
        </p:nvSpPr>
        <p:spPr>
          <a:xfrm>
            <a:off x="4439478" y="1605849"/>
            <a:ext cx="822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</a:t>
            </a:r>
          </a:p>
        </p:txBody>
      </p:sp>
      <p:sp>
        <p:nvSpPr>
          <p:cNvPr id="72" name="矩形 71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781741" y="910400"/>
            <a:ext cx="4256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>
              <a:defRPr/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Generation of the initial interface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5" grpId="0" animBg="1"/>
      <p:bldP spid="36" grpId="0" animBg="1"/>
      <p:bldP spid="38" grpId="0"/>
      <p:bldP spid="39" grpId="0" animBg="1"/>
      <p:bldP spid="41" grpId="0" animBg="1"/>
      <p:bldP spid="43" grpId="0" animBg="1"/>
      <p:bldP spid="50" grpId="0" animBg="1"/>
      <p:bldP spid="70" grpId="0" animBg="1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 dirty="0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3" name="文本框 2"/>
          <p:cNvSpPr txBox="1"/>
          <p:nvPr/>
        </p:nvSpPr>
        <p:spPr>
          <a:xfrm>
            <a:off x="3000374" y="2865114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6600" dirty="0">
              <a:solidFill>
                <a:srgbClr val="113B5F"/>
              </a:solidFill>
              <a:latin typeface="Impact" panose="020B0806030902050204" pitchFamily="34" charset="0"/>
            </a:endParaRPr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grpSp>
        <p:nvGrpSpPr>
          <p:cNvPr id="11" name="组合 1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12" name="六边形 11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3" name="六边形 12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4" name="六边形 13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3</a:t>
                </a:r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.1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21" name="矩形 2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720687" y="923828"/>
            <a:ext cx="4256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>
              <a:defRPr/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Generation of the initial interface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sp>
        <p:nvSpPr>
          <p:cNvPr id="22" name="流程图: 终止 21"/>
          <p:cNvSpPr/>
          <p:nvPr/>
        </p:nvSpPr>
        <p:spPr>
          <a:xfrm>
            <a:off x="3999572" y="1372356"/>
            <a:ext cx="822203" cy="339974"/>
          </a:xfrm>
          <a:prstGeom prst="flowChartTerminator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Start</a:t>
            </a:r>
          </a:p>
        </p:txBody>
      </p:sp>
      <p:sp>
        <p:nvSpPr>
          <p:cNvPr id="23" name=" 165"/>
          <p:cNvSpPr/>
          <p:nvPr/>
        </p:nvSpPr>
        <p:spPr>
          <a:xfrm>
            <a:off x="3499972" y="1910561"/>
            <a:ext cx="1821401" cy="496333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srand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)time(Null))</a:t>
            </a:r>
          </a:p>
        </p:txBody>
      </p:sp>
      <p:sp>
        <p:nvSpPr>
          <p:cNvPr id="26" name=" 165"/>
          <p:cNvSpPr/>
          <p:nvPr/>
        </p:nvSpPr>
        <p:spPr>
          <a:xfrm>
            <a:off x="3693521" y="2605125"/>
            <a:ext cx="1434302" cy="519978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RDnumber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=rand()%4</a:t>
            </a:r>
          </a:p>
        </p:txBody>
      </p:sp>
      <p:sp>
        <p:nvSpPr>
          <p:cNvPr id="27" name=" 165"/>
          <p:cNvSpPr/>
          <p:nvPr/>
        </p:nvSpPr>
        <p:spPr>
          <a:xfrm>
            <a:off x="3716187" y="3323334"/>
            <a:ext cx="1388970" cy="30499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RDnumber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 165"/>
          <p:cNvSpPr/>
          <p:nvPr/>
        </p:nvSpPr>
        <p:spPr>
          <a:xfrm>
            <a:off x="1534478" y="4104785"/>
            <a:ext cx="1222468" cy="30499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Upmove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</a:p>
        </p:txBody>
      </p:sp>
      <p:sp>
        <p:nvSpPr>
          <p:cNvPr id="29" name=" 165"/>
          <p:cNvSpPr/>
          <p:nvPr/>
        </p:nvSpPr>
        <p:spPr>
          <a:xfrm>
            <a:off x="2962161" y="4100099"/>
            <a:ext cx="1522463" cy="309677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Downmove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</a:p>
        </p:txBody>
      </p:sp>
      <p:sp>
        <p:nvSpPr>
          <p:cNvPr id="30" name=" 165"/>
          <p:cNvSpPr/>
          <p:nvPr/>
        </p:nvSpPr>
        <p:spPr>
          <a:xfrm>
            <a:off x="4691958" y="4097442"/>
            <a:ext cx="1300050" cy="31233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Leftmove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</a:p>
        </p:txBody>
      </p:sp>
      <p:sp>
        <p:nvSpPr>
          <p:cNvPr id="31" name=" 165"/>
          <p:cNvSpPr/>
          <p:nvPr/>
        </p:nvSpPr>
        <p:spPr>
          <a:xfrm>
            <a:off x="6199342" y="4095166"/>
            <a:ext cx="1454406" cy="31233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Rightmove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</a:p>
        </p:txBody>
      </p:sp>
      <p:cxnSp>
        <p:nvCxnSpPr>
          <p:cNvPr id="32" name="直接箭头连接符 31"/>
          <p:cNvCxnSpPr>
            <a:endCxn id="23" idx="0"/>
          </p:cNvCxnSpPr>
          <p:nvPr/>
        </p:nvCxnSpPr>
        <p:spPr>
          <a:xfrm>
            <a:off x="4410672" y="1698406"/>
            <a:ext cx="1" cy="21215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3" name="直接箭头连接符 32"/>
          <p:cNvCxnSpPr>
            <a:endCxn id="26" idx="0"/>
          </p:cNvCxnSpPr>
          <p:nvPr/>
        </p:nvCxnSpPr>
        <p:spPr>
          <a:xfrm>
            <a:off x="4410672" y="2406894"/>
            <a:ext cx="0" cy="198231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4" name="直接箭头连接符 33"/>
          <p:cNvCxnSpPr/>
          <p:nvPr/>
        </p:nvCxnSpPr>
        <p:spPr>
          <a:xfrm>
            <a:off x="4416492" y="3125103"/>
            <a:ext cx="0" cy="198231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5" name="直接箭头连接符 34"/>
          <p:cNvCxnSpPr/>
          <p:nvPr/>
        </p:nvCxnSpPr>
        <p:spPr>
          <a:xfrm flipH="1">
            <a:off x="2085843" y="3628324"/>
            <a:ext cx="1630344" cy="466842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6" name="直接箭头连接符 35"/>
          <p:cNvCxnSpPr>
            <a:endCxn id="29" idx="0"/>
          </p:cNvCxnSpPr>
          <p:nvPr/>
        </p:nvCxnSpPr>
        <p:spPr>
          <a:xfrm flipH="1">
            <a:off x="3723393" y="3628324"/>
            <a:ext cx="508903" cy="47177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8" name="直接箭头连接符 37"/>
          <p:cNvCxnSpPr/>
          <p:nvPr/>
        </p:nvCxnSpPr>
        <p:spPr>
          <a:xfrm>
            <a:off x="4650602" y="3628323"/>
            <a:ext cx="501298" cy="466843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1" name="直接箭头连接符 40"/>
          <p:cNvCxnSpPr>
            <a:endCxn id="31" idx="0"/>
          </p:cNvCxnSpPr>
          <p:nvPr/>
        </p:nvCxnSpPr>
        <p:spPr>
          <a:xfrm>
            <a:off x="5112363" y="3628323"/>
            <a:ext cx="1814182" cy="466843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sp>
        <p:nvSpPr>
          <p:cNvPr id="44" name="文本框 43"/>
          <p:cNvSpPr txBox="1"/>
          <p:nvPr/>
        </p:nvSpPr>
        <p:spPr>
          <a:xfrm>
            <a:off x="2633898" y="35630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0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639438" y="36597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26137" y="3649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834381" y="35189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8" name="流程图: 终止 47"/>
          <p:cNvSpPr/>
          <p:nvPr/>
        </p:nvSpPr>
        <p:spPr>
          <a:xfrm>
            <a:off x="4053760" y="5099333"/>
            <a:ext cx="713824" cy="315375"/>
          </a:xfrm>
          <a:prstGeom prst="flowChartTerminator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End</a:t>
            </a:r>
          </a:p>
        </p:txBody>
      </p:sp>
      <p:cxnSp>
        <p:nvCxnSpPr>
          <p:cNvPr id="49" name="直接箭头连接符 48"/>
          <p:cNvCxnSpPr>
            <a:stCxn id="28" idx="2"/>
          </p:cNvCxnSpPr>
          <p:nvPr/>
        </p:nvCxnSpPr>
        <p:spPr>
          <a:xfrm>
            <a:off x="2145712" y="4409776"/>
            <a:ext cx="1936605" cy="863077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52" name="直接箭头连接符 51"/>
          <p:cNvCxnSpPr>
            <a:stCxn id="29" idx="2"/>
            <a:endCxn id="48" idx="0"/>
          </p:cNvCxnSpPr>
          <p:nvPr/>
        </p:nvCxnSpPr>
        <p:spPr>
          <a:xfrm>
            <a:off x="3723393" y="4409776"/>
            <a:ext cx="687279" cy="689557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55" name="直接箭头连接符 54"/>
          <p:cNvCxnSpPr>
            <a:stCxn id="30" idx="2"/>
            <a:endCxn id="48" idx="0"/>
          </p:cNvCxnSpPr>
          <p:nvPr/>
        </p:nvCxnSpPr>
        <p:spPr>
          <a:xfrm flipH="1">
            <a:off x="4410672" y="4409776"/>
            <a:ext cx="931311" cy="689557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58" name="直接箭头连接符 57"/>
          <p:cNvCxnSpPr>
            <a:stCxn id="31" idx="2"/>
            <a:endCxn id="48" idx="3"/>
          </p:cNvCxnSpPr>
          <p:nvPr/>
        </p:nvCxnSpPr>
        <p:spPr>
          <a:xfrm flipH="1">
            <a:off x="4767584" y="4407500"/>
            <a:ext cx="2158961" cy="849521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4" grpId="0"/>
      <p:bldP spid="45" grpId="0"/>
      <p:bldP spid="46" grpId="0"/>
      <p:bldP spid="47" grpId="0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3" name="文本框 2"/>
          <p:cNvSpPr txBox="1"/>
          <p:nvPr/>
        </p:nvSpPr>
        <p:spPr>
          <a:xfrm>
            <a:off x="3000374" y="2865114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6600" dirty="0">
              <a:solidFill>
                <a:srgbClr val="113B5F"/>
              </a:solidFill>
              <a:latin typeface="Impact" panose="020B0806030902050204" pitchFamily="34" charset="0"/>
            </a:endParaRPr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grpSp>
        <p:nvGrpSpPr>
          <p:cNvPr id="10" name="组合 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2" name="六边形 11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3" name="六边形 12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15" name="任意多边形 14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3</a:t>
                </a:r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.2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7" name="矩形 16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777233" y="925832"/>
            <a:ext cx="53582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Movement of numbers through keyboard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sp>
        <p:nvSpPr>
          <p:cNvPr id="18" name="流程图: 终止 17"/>
          <p:cNvSpPr/>
          <p:nvPr/>
        </p:nvSpPr>
        <p:spPr>
          <a:xfrm>
            <a:off x="4142186" y="1420652"/>
            <a:ext cx="843603" cy="345136"/>
          </a:xfrm>
          <a:prstGeom prst="flowChartTerminator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Start</a:t>
            </a:r>
          </a:p>
        </p:txBody>
      </p:sp>
      <p:sp>
        <p:nvSpPr>
          <p:cNvPr id="20" name="菱形 19"/>
          <p:cNvSpPr/>
          <p:nvPr/>
        </p:nvSpPr>
        <p:spPr>
          <a:xfrm>
            <a:off x="3600195" y="2028475"/>
            <a:ext cx="1884484" cy="391781"/>
          </a:xfrm>
          <a:prstGeom prst="diamond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kbhit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</a:p>
        </p:txBody>
      </p:sp>
      <p:sp>
        <p:nvSpPr>
          <p:cNvPr id="21" name=" 165"/>
          <p:cNvSpPr/>
          <p:nvPr/>
        </p:nvSpPr>
        <p:spPr>
          <a:xfrm>
            <a:off x="3698109" y="2650574"/>
            <a:ext cx="1731756" cy="346065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PutIn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=_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getch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</a:p>
        </p:txBody>
      </p:sp>
      <p:sp>
        <p:nvSpPr>
          <p:cNvPr id="22" name=" 165"/>
          <p:cNvSpPr/>
          <p:nvPr/>
        </p:nvSpPr>
        <p:spPr>
          <a:xfrm>
            <a:off x="4176991" y="3259326"/>
            <a:ext cx="773992" cy="31281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PutIn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 165"/>
          <p:cNvSpPr/>
          <p:nvPr/>
        </p:nvSpPr>
        <p:spPr>
          <a:xfrm>
            <a:off x="1610545" y="4044202"/>
            <a:ext cx="1212038" cy="29885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Upmove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</a:p>
        </p:txBody>
      </p:sp>
      <p:sp>
        <p:nvSpPr>
          <p:cNvPr id="26" name=" 165"/>
          <p:cNvSpPr/>
          <p:nvPr/>
        </p:nvSpPr>
        <p:spPr>
          <a:xfrm>
            <a:off x="2945511" y="4034802"/>
            <a:ext cx="1556306" cy="29885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Downmove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</a:p>
        </p:txBody>
      </p:sp>
      <p:sp>
        <p:nvSpPr>
          <p:cNvPr id="27" name=" 165"/>
          <p:cNvSpPr/>
          <p:nvPr/>
        </p:nvSpPr>
        <p:spPr>
          <a:xfrm>
            <a:off x="4668323" y="4034802"/>
            <a:ext cx="1300083" cy="29885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Leftmove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</a:p>
        </p:txBody>
      </p:sp>
      <p:sp>
        <p:nvSpPr>
          <p:cNvPr id="28" name=" 165"/>
          <p:cNvSpPr/>
          <p:nvPr/>
        </p:nvSpPr>
        <p:spPr>
          <a:xfrm>
            <a:off x="6120137" y="4028076"/>
            <a:ext cx="1454693" cy="29885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Rightmove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()</a:t>
            </a:r>
          </a:p>
        </p:txBody>
      </p:sp>
      <p:sp>
        <p:nvSpPr>
          <p:cNvPr id="29" name="流程图: 终止 28"/>
          <p:cNvSpPr/>
          <p:nvPr/>
        </p:nvSpPr>
        <p:spPr>
          <a:xfrm>
            <a:off x="4137785" y="5007389"/>
            <a:ext cx="728064" cy="345136"/>
          </a:xfrm>
          <a:prstGeom prst="flowChartTerminator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End</a:t>
            </a: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4542437" y="1792751"/>
            <a:ext cx="1097" cy="242241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1" name="直接箭头连接符 30"/>
          <p:cNvCxnSpPr/>
          <p:nvPr/>
        </p:nvCxnSpPr>
        <p:spPr>
          <a:xfrm flipH="1">
            <a:off x="4539926" y="2425376"/>
            <a:ext cx="1097" cy="242241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2" name="直接箭头连接符 31"/>
          <p:cNvCxnSpPr/>
          <p:nvPr/>
        </p:nvCxnSpPr>
        <p:spPr>
          <a:xfrm flipH="1">
            <a:off x="4539926" y="3018561"/>
            <a:ext cx="1097" cy="242241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3" name="直接箭头连接符 32"/>
          <p:cNvCxnSpPr>
            <a:stCxn id="22" idx="2"/>
            <a:endCxn id="23" idx="0"/>
          </p:cNvCxnSpPr>
          <p:nvPr/>
        </p:nvCxnSpPr>
        <p:spPr>
          <a:xfrm flipH="1">
            <a:off x="2216564" y="3572137"/>
            <a:ext cx="2347423" cy="47206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4" name="直接箭头连接符 33"/>
          <p:cNvCxnSpPr>
            <a:stCxn id="22" idx="2"/>
            <a:endCxn id="26" idx="0"/>
          </p:cNvCxnSpPr>
          <p:nvPr/>
        </p:nvCxnSpPr>
        <p:spPr>
          <a:xfrm flipH="1">
            <a:off x="3723664" y="3572137"/>
            <a:ext cx="840323" cy="46266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5" name="直接箭头连接符 34"/>
          <p:cNvCxnSpPr/>
          <p:nvPr/>
        </p:nvCxnSpPr>
        <p:spPr>
          <a:xfrm>
            <a:off x="4529182" y="3572137"/>
            <a:ext cx="754378" cy="46266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8" name="直接箭头连接符 37"/>
          <p:cNvCxnSpPr>
            <a:stCxn id="22" idx="2"/>
            <a:endCxn id="28" idx="0"/>
          </p:cNvCxnSpPr>
          <p:nvPr/>
        </p:nvCxnSpPr>
        <p:spPr>
          <a:xfrm>
            <a:off x="4563987" y="3572137"/>
            <a:ext cx="2283497" cy="455939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2" name="直接箭头连接符 41"/>
          <p:cNvCxnSpPr>
            <a:stCxn id="23" idx="2"/>
            <a:endCxn id="29" idx="0"/>
          </p:cNvCxnSpPr>
          <p:nvPr/>
        </p:nvCxnSpPr>
        <p:spPr>
          <a:xfrm>
            <a:off x="2216564" y="4343056"/>
            <a:ext cx="2285253" cy="664333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5" name="直接箭头连接符 44"/>
          <p:cNvCxnSpPr>
            <a:stCxn id="26" idx="2"/>
            <a:endCxn id="29" idx="0"/>
          </p:cNvCxnSpPr>
          <p:nvPr/>
        </p:nvCxnSpPr>
        <p:spPr>
          <a:xfrm>
            <a:off x="3723664" y="4333656"/>
            <a:ext cx="778153" cy="673733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7" name="直接箭头连接符 46"/>
          <p:cNvCxnSpPr>
            <a:stCxn id="27" idx="2"/>
            <a:endCxn id="29" idx="0"/>
          </p:cNvCxnSpPr>
          <p:nvPr/>
        </p:nvCxnSpPr>
        <p:spPr>
          <a:xfrm flipH="1">
            <a:off x="4501817" y="4333656"/>
            <a:ext cx="816548" cy="673733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61" name="直接箭头连接符 60"/>
          <p:cNvCxnSpPr>
            <a:stCxn id="28" idx="2"/>
          </p:cNvCxnSpPr>
          <p:nvPr/>
        </p:nvCxnSpPr>
        <p:spPr>
          <a:xfrm flipH="1">
            <a:off x="4572837" y="4326930"/>
            <a:ext cx="2274647" cy="669398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tailEnd type="arrow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2853741" y="3563839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23683" y="3628251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53768" y="3649185"/>
            <a:ext cx="32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04909" y="354455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>
                <a:solidFill>
                  <a:schemeClr val="bg1"/>
                </a:solidFill>
              </a:rPr>
              <a:t>D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2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grpSp>
        <p:nvGrpSpPr>
          <p:cNvPr id="10" name="组合 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2" name="六边形 11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3" name="六边形 12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15" name="任意多边形 14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3</a:t>
                </a:r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.3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7" name="矩形 16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777234" y="925831"/>
            <a:ext cx="2899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Offer of help </a:t>
            </a:r>
            <a:r>
              <a:rPr lang="en-US" altLang="zh-CN" sz="20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(</a:t>
            </a:r>
            <a:r>
              <a:rPr lang="en-US" altLang="zh-CN" sz="20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DFS</a:t>
            </a:r>
            <a:r>
              <a:rPr lang="en-US" altLang="zh-CN" sz="20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)</a:t>
            </a:r>
            <a:endParaRPr lang="zh-CN" altLang="en-US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19367" y="3533288"/>
            <a:ext cx="289242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750" dirty="0">
              <a:solidFill>
                <a:schemeClr val="bg1"/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  <a:sym typeface="Lato Regular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95" y="1846907"/>
            <a:ext cx="6989275" cy="4028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8" name="文本框 2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 bwMode="auto">
          <a:xfrm>
            <a:off x="3585145" y="2984205"/>
            <a:ext cx="41823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Implementation</a:t>
            </a:r>
            <a:endParaRPr lang="zh-CN" altLang="en-US" sz="4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grpSp>
        <p:nvGrpSpPr>
          <p:cNvPr id="2" name="组合 1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396132" y="2705100"/>
            <a:ext cx="1071563" cy="1243013"/>
            <a:chOff x="3676650" y="2571751"/>
            <a:chExt cx="1428750" cy="1657350"/>
          </a:xfrm>
        </p:grpSpPr>
        <p:sp>
          <p:nvSpPr>
            <p:cNvPr id="34" name="任意多边形 33"/>
            <p:cNvSpPr/>
            <p:nvPr/>
          </p:nvSpPr>
          <p:spPr>
            <a:xfrm>
              <a:off x="3676650" y="2571751"/>
              <a:ext cx="1428750" cy="1657350"/>
            </a:xfrm>
            <a:custGeom>
              <a:avLst/>
              <a:gdLst>
                <a:gd name="connsiteX0" fmla="*/ 714375 w 1428750"/>
                <a:gd name="connsiteY0" fmla="*/ 0 h 1657350"/>
                <a:gd name="connsiteX1" fmla="*/ 1428750 w 1428750"/>
                <a:gd name="connsiteY1" fmla="*/ 357187 h 1657350"/>
                <a:gd name="connsiteX2" fmla="*/ 1428750 w 1428750"/>
                <a:gd name="connsiteY2" fmla="*/ 1300162 h 1657350"/>
                <a:gd name="connsiteX3" fmla="*/ 714375 w 1428750"/>
                <a:gd name="connsiteY3" fmla="*/ 1657350 h 1657350"/>
                <a:gd name="connsiteX4" fmla="*/ 0 w 1428750"/>
                <a:gd name="connsiteY4" fmla="*/ 1300162 h 1657350"/>
                <a:gd name="connsiteX5" fmla="*/ 0 w 1428750"/>
                <a:gd name="connsiteY5" fmla="*/ 357187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0" h="1657350">
                  <a:moveTo>
                    <a:pt x="714375" y="0"/>
                  </a:moveTo>
                  <a:lnTo>
                    <a:pt x="1428750" y="357187"/>
                  </a:lnTo>
                  <a:lnTo>
                    <a:pt x="1428750" y="1300162"/>
                  </a:lnTo>
                  <a:lnTo>
                    <a:pt x="714375" y="1657350"/>
                  </a:lnTo>
                  <a:lnTo>
                    <a:pt x="0" y="1300162"/>
                  </a:lnTo>
                  <a:lnTo>
                    <a:pt x="0" y="3571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000501" y="2677151"/>
              <a:ext cx="810478" cy="1477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113B5F"/>
                  </a:solidFill>
                  <a:latin typeface="Impact" panose="020B0806030902050204" pitchFamily="34" charset="0"/>
                </a:rPr>
                <a:t>4</a:t>
              </a:r>
              <a:endParaRPr lang="zh-CN" altLang="en-US" sz="6600" dirty="0">
                <a:solidFill>
                  <a:srgbClr val="113B5F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" t="3817"/>
          <a:stretch/>
        </p:blipFill>
        <p:spPr>
          <a:xfrm>
            <a:off x="918162" y="1728172"/>
            <a:ext cx="3493582" cy="361989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本框 5"/>
          <p:cNvSpPr txBox="1"/>
          <p:nvPr/>
        </p:nvSpPr>
        <p:spPr>
          <a:xfrm>
            <a:off x="1041656" y="5820273"/>
            <a:ext cx="3246594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Make a Linked List with a header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7956"/>
          <a:stretch/>
        </p:blipFill>
        <p:spPr>
          <a:xfrm>
            <a:off x="5750347" y="2981325"/>
            <a:ext cx="2407147" cy="11135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文本框 12"/>
          <p:cNvSpPr txBox="1"/>
          <p:nvPr/>
        </p:nvSpPr>
        <p:spPr>
          <a:xfrm>
            <a:off x="6146968" y="4739996"/>
            <a:ext cx="1613903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Create an array</a:t>
            </a:r>
            <a:endParaRPr lang="zh-CN" altLang="en-US" dirty="0">
              <a:solidFill>
                <a:srgbClr val="FFC000"/>
              </a:solidFill>
            </a:endParaRPr>
          </a:p>
        </p:txBody>
      </p:sp>
      <p:grpSp>
        <p:nvGrpSpPr>
          <p:cNvPr id="15" name="组合 1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16" name="六边形 15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7" name="六边形 16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8" name="六边形 17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4</a:t>
                </a:r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.1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23" name="矩形 22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781741" y="910400"/>
            <a:ext cx="4256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>
              <a:defRPr/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Generation of the initial interface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28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sp>
        <p:nvSpPr>
          <p:cNvPr id="10" name="矩形 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781741" y="910400"/>
            <a:ext cx="4256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>
              <a:defRPr/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Generation of the initial interface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grpSp>
        <p:nvGrpSpPr>
          <p:cNvPr id="11" name="组合 1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12" name="六边形 11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3" name="六边形 12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4" name="六边形 13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4</a:t>
                </a:r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.1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1" y="1738177"/>
            <a:ext cx="3715097" cy="36445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0" name="文本框 19"/>
          <p:cNvSpPr txBox="1"/>
          <p:nvPr/>
        </p:nvSpPr>
        <p:spPr>
          <a:xfrm>
            <a:off x="1164208" y="5777754"/>
            <a:ext cx="2402902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Make the non-zero part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" t="4606"/>
          <a:stretch/>
        </p:blipFill>
        <p:spPr>
          <a:xfrm>
            <a:off x="5038034" y="2192844"/>
            <a:ext cx="3420455" cy="28080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1" name="文本框 20"/>
          <p:cNvSpPr txBox="1"/>
          <p:nvPr/>
        </p:nvSpPr>
        <p:spPr>
          <a:xfrm>
            <a:off x="5941309" y="5513913"/>
            <a:ext cx="1599797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Make zero part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20" y="1861262"/>
            <a:ext cx="3258005" cy="40105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文本框 6"/>
          <p:cNvSpPr txBox="1"/>
          <p:nvPr/>
        </p:nvSpPr>
        <p:spPr>
          <a:xfrm>
            <a:off x="828251" y="6204724"/>
            <a:ext cx="2750561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Mess up the original matrix</a:t>
            </a:r>
            <a:endParaRPr lang="zh-CN" altLang="en-US" dirty="0">
              <a:solidFill>
                <a:srgbClr val="FFC000"/>
              </a:solidFill>
            </a:endParaRPr>
          </a:p>
        </p:txBody>
      </p:sp>
      <p:grpSp>
        <p:nvGrpSpPr>
          <p:cNvPr id="8" name="组合 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9" name="六边形 8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0" name="六边形 9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13" name="任意多边形 12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4</a:t>
                </a:r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.1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5" name="矩形 1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781741" y="910400"/>
            <a:ext cx="4256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>
              <a:defRPr/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Generation of the initial interface</a:t>
            </a:r>
            <a:endParaRPr lang="zh-CN" altLang="en-US" sz="20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75" y="2632894"/>
            <a:ext cx="3696216" cy="2467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文本框 17"/>
          <p:cNvSpPr txBox="1"/>
          <p:nvPr/>
        </p:nvSpPr>
        <p:spPr>
          <a:xfrm>
            <a:off x="5742225" y="5502515"/>
            <a:ext cx="209871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Example: </a:t>
            </a:r>
            <a:r>
              <a:rPr lang="en-US" altLang="zh-CN" dirty="0" err="1" smtClean="0">
                <a:solidFill>
                  <a:srgbClr val="FFC000"/>
                </a:solidFill>
              </a:rPr>
              <a:t>Rightmove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2"/>
          <a:stretch/>
        </p:blipFill>
        <p:spPr>
          <a:xfrm>
            <a:off x="331314" y="1753790"/>
            <a:ext cx="8492176" cy="36861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文本框 6"/>
          <p:cNvSpPr txBox="1"/>
          <p:nvPr/>
        </p:nvSpPr>
        <p:spPr>
          <a:xfrm>
            <a:off x="2735461" y="5979321"/>
            <a:ext cx="2935804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Generate the matrix inputted</a:t>
            </a:r>
            <a:endParaRPr lang="zh-CN" altLang="en-US" dirty="0">
              <a:solidFill>
                <a:srgbClr val="FFC000"/>
              </a:solidFill>
            </a:endParaRPr>
          </a:p>
        </p:txBody>
      </p:sp>
      <p:grpSp>
        <p:nvGrpSpPr>
          <p:cNvPr id="8" name="组合 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9" name="六边形 8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0" name="六边形 9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1" name="六边形 10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13" name="任意多边形 12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4.2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5" name="矩形 1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777234" y="925831"/>
            <a:ext cx="2899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Offer of help </a:t>
            </a:r>
            <a:r>
              <a:rPr lang="en-US" altLang="zh-CN" sz="20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(</a:t>
            </a:r>
            <a:r>
              <a:rPr lang="en-US" altLang="zh-CN" sz="20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DFS</a:t>
            </a:r>
            <a:r>
              <a:rPr lang="en-US" altLang="zh-CN" sz="20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)</a:t>
            </a:r>
            <a:endParaRPr lang="zh-CN" altLang="en-US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145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8" name="文本框 2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 bwMode="auto">
          <a:xfrm>
            <a:off x="4194642" y="2747784"/>
            <a:ext cx="2571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Problem statement</a:t>
            </a:r>
            <a:endParaRPr lang="zh-CN" altLang="en-US" sz="36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grpSp>
        <p:nvGrpSpPr>
          <p:cNvPr id="2" name="作者QQ：39422219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757487" y="2786063"/>
            <a:ext cx="1071563" cy="1243013"/>
            <a:chOff x="3676650" y="2571751"/>
            <a:chExt cx="1428750" cy="1657350"/>
          </a:xfrm>
        </p:grpSpPr>
        <p:sp>
          <p:nvSpPr>
            <p:cNvPr id="34" name="任意多边形 33"/>
            <p:cNvSpPr/>
            <p:nvPr/>
          </p:nvSpPr>
          <p:spPr>
            <a:xfrm>
              <a:off x="3676650" y="2571751"/>
              <a:ext cx="1428750" cy="1657350"/>
            </a:xfrm>
            <a:custGeom>
              <a:avLst/>
              <a:gdLst>
                <a:gd name="connsiteX0" fmla="*/ 714375 w 1428750"/>
                <a:gd name="connsiteY0" fmla="*/ 0 h 1657350"/>
                <a:gd name="connsiteX1" fmla="*/ 1428750 w 1428750"/>
                <a:gd name="connsiteY1" fmla="*/ 357187 h 1657350"/>
                <a:gd name="connsiteX2" fmla="*/ 1428750 w 1428750"/>
                <a:gd name="connsiteY2" fmla="*/ 1300162 h 1657350"/>
                <a:gd name="connsiteX3" fmla="*/ 714375 w 1428750"/>
                <a:gd name="connsiteY3" fmla="*/ 1657350 h 1657350"/>
                <a:gd name="connsiteX4" fmla="*/ 0 w 1428750"/>
                <a:gd name="connsiteY4" fmla="*/ 1300162 h 1657350"/>
                <a:gd name="connsiteX5" fmla="*/ 0 w 1428750"/>
                <a:gd name="connsiteY5" fmla="*/ 357187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0" h="1657350">
                  <a:moveTo>
                    <a:pt x="714375" y="0"/>
                  </a:moveTo>
                  <a:lnTo>
                    <a:pt x="1428750" y="357187"/>
                  </a:lnTo>
                  <a:lnTo>
                    <a:pt x="1428750" y="1300162"/>
                  </a:lnTo>
                  <a:lnTo>
                    <a:pt x="714375" y="1657350"/>
                  </a:lnTo>
                  <a:lnTo>
                    <a:pt x="0" y="1300162"/>
                  </a:lnTo>
                  <a:lnTo>
                    <a:pt x="0" y="3571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038600" y="2677151"/>
              <a:ext cx="675826" cy="1477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113B5F"/>
                  </a:solidFill>
                  <a:latin typeface="Impact" panose="020B0806030902050204" pitchFamily="34" charset="0"/>
                </a:rPr>
                <a:t>1</a:t>
              </a:r>
              <a:endParaRPr lang="zh-CN" altLang="en-US" sz="6600" dirty="0">
                <a:solidFill>
                  <a:srgbClr val="113B5F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sp>
        <p:nvSpPr>
          <p:cNvPr id="5" name="文本框 4"/>
          <p:cNvSpPr txBox="1"/>
          <p:nvPr/>
        </p:nvSpPr>
        <p:spPr>
          <a:xfrm>
            <a:off x="2109599" y="4381981"/>
            <a:ext cx="5352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/>
              <a:t>How to realize </a:t>
            </a:r>
            <a:r>
              <a:rPr lang="en-US" altLang="zh-CN" sz="2400" b="1" dirty="0"/>
              <a:t>the function of this game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44" y="1866305"/>
            <a:ext cx="6096000" cy="40005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7" name="组合 6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8" name="六边形 7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9" name="六边形 8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0" name="六边形 9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12" name="任意多边形 11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4.2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4" name="矩形 1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777234" y="925831"/>
            <a:ext cx="2899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Offer of help </a:t>
            </a:r>
            <a:r>
              <a:rPr lang="en-US" altLang="zh-CN" sz="20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(</a:t>
            </a:r>
            <a:r>
              <a:rPr lang="en-US" altLang="zh-CN" sz="20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DFS</a:t>
            </a:r>
            <a:r>
              <a:rPr lang="en-US" altLang="zh-CN" sz="20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)</a:t>
            </a:r>
            <a:endParaRPr lang="zh-CN" altLang="en-US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28791" y="6222503"/>
            <a:ext cx="1805687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Create </a:t>
            </a:r>
            <a:r>
              <a:rPr lang="en-US" altLang="zh-CN" dirty="0" err="1" smtClean="0">
                <a:solidFill>
                  <a:srgbClr val="FFC000"/>
                </a:solidFill>
              </a:rPr>
              <a:t>Childnode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87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grpSp>
        <p:nvGrpSpPr>
          <p:cNvPr id="6" name="组合 5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7" name="六边形 6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8" name="六边形 7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9" name="六边形 8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11" name="任意多边形 10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4.2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3" name="矩形 12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777234" y="925831"/>
            <a:ext cx="2899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defRPr/>
            </a:pPr>
            <a:r>
              <a:rPr lang="en-US" altLang="zh-CN" sz="200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Offer of help </a:t>
            </a:r>
            <a:r>
              <a:rPr lang="en-US" altLang="zh-CN" sz="20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(</a:t>
            </a:r>
            <a:r>
              <a:rPr lang="en-US" altLang="zh-CN" sz="20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DFS</a:t>
            </a:r>
            <a:r>
              <a:rPr lang="en-US" altLang="zh-CN" sz="2000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)</a:t>
            </a:r>
            <a:endParaRPr lang="zh-CN" altLang="en-US" sz="2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49" y="1847382"/>
            <a:ext cx="3981450" cy="38671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文本框 14"/>
          <p:cNvSpPr txBox="1"/>
          <p:nvPr/>
        </p:nvSpPr>
        <p:spPr>
          <a:xfrm>
            <a:off x="5463301" y="6190990"/>
            <a:ext cx="2480231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Print the successful path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7"/>
          <a:stretch/>
        </p:blipFill>
        <p:spPr>
          <a:xfrm>
            <a:off x="527977" y="1847381"/>
            <a:ext cx="3340083" cy="38671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" name="文本框 16"/>
          <p:cNvSpPr txBox="1"/>
          <p:nvPr/>
        </p:nvSpPr>
        <p:spPr>
          <a:xfrm>
            <a:off x="433790" y="6180291"/>
            <a:ext cx="3586303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C000"/>
                </a:solidFill>
              </a:rPr>
              <a:t>Judge whether it is the target matrix</a:t>
            </a:r>
            <a:endParaRPr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4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8" name="文本框 2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 bwMode="auto">
          <a:xfrm>
            <a:off x="4025502" y="3084403"/>
            <a:ext cx="37402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Test</a:t>
            </a:r>
            <a:endParaRPr lang="zh-CN" altLang="en-US" sz="4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grpSp>
        <p:nvGrpSpPr>
          <p:cNvPr id="2" name="组合 1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757487" y="2786063"/>
            <a:ext cx="1071563" cy="1243013"/>
            <a:chOff x="3676650" y="2571751"/>
            <a:chExt cx="1428750" cy="1657350"/>
          </a:xfrm>
        </p:grpSpPr>
        <p:sp>
          <p:nvSpPr>
            <p:cNvPr id="34" name="任意多边形 33"/>
            <p:cNvSpPr/>
            <p:nvPr/>
          </p:nvSpPr>
          <p:spPr>
            <a:xfrm>
              <a:off x="3676650" y="2571751"/>
              <a:ext cx="1428750" cy="1657350"/>
            </a:xfrm>
            <a:custGeom>
              <a:avLst/>
              <a:gdLst>
                <a:gd name="connsiteX0" fmla="*/ 714375 w 1428750"/>
                <a:gd name="connsiteY0" fmla="*/ 0 h 1657350"/>
                <a:gd name="connsiteX1" fmla="*/ 1428750 w 1428750"/>
                <a:gd name="connsiteY1" fmla="*/ 357187 h 1657350"/>
                <a:gd name="connsiteX2" fmla="*/ 1428750 w 1428750"/>
                <a:gd name="connsiteY2" fmla="*/ 1300162 h 1657350"/>
                <a:gd name="connsiteX3" fmla="*/ 714375 w 1428750"/>
                <a:gd name="connsiteY3" fmla="*/ 1657350 h 1657350"/>
                <a:gd name="connsiteX4" fmla="*/ 0 w 1428750"/>
                <a:gd name="connsiteY4" fmla="*/ 1300162 h 1657350"/>
                <a:gd name="connsiteX5" fmla="*/ 0 w 1428750"/>
                <a:gd name="connsiteY5" fmla="*/ 357187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0" h="1657350">
                  <a:moveTo>
                    <a:pt x="714375" y="0"/>
                  </a:moveTo>
                  <a:lnTo>
                    <a:pt x="1428750" y="357187"/>
                  </a:lnTo>
                  <a:lnTo>
                    <a:pt x="1428750" y="1300162"/>
                  </a:lnTo>
                  <a:lnTo>
                    <a:pt x="714375" y="1657350"/>
                  </a:lnTo>
                  <a:lnTo>
                    <a:pt x="0" y="1300162"/>
                  </a:lnTo>
                  <a:lnTo>
                    <a:pt x="0" y="3571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000501" y="2677151"/>
              <a:ext cx="851088" cy="1477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113B5F"/>
                  </a:solidFill>
                  <a:latin typeface="Impact" panose="020B0806030902050204" pitchFamily="34" charset="0"/>
                </a:rPr>
                <a:t>5</a:t>
              </a:r>
              <a:endParaRPr lang="zh-CN" altLang="en-US" sz="6600" dirty="0">
                <a:solidFill>
                  <a:srgbClr val="113B5F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sp>
        <p:nvSpPr>
          <p:cNvPr id="9" name="文本框 8"/>
          <p:cNvSpPr txBox="1"/>
          <p:nvPr/>
        </p:nvSpPr>
        <p:spPr>
          <a:xfrm>
            <a:off x="1659059" y="5656115"/>
            <a:ext cx="163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Initial interface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6365515" y="5656115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Press “1”</a:t>
            </a:r>
            <a:endParaRPr lang="zh-CN" altLang="en-US" b="1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r="2477" b="1766"/>
          <a:stretch/>
        </p:blipFill>
        <p:spPr>
          <a:xfrm>
            <a:off x="417970" y="1321316"/>
            <a:ext cx="3827283" cy="4061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466" r="3088" b="1919"/>
          <a:stretch/>
        </p:blipFill>
        <p:spPr>
          <a:xfrm>
            <a:off x="4899533" y="1321316"/>
            <a:ext cx="3740018" cy="40613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sp>
        <p:nvSpPr>
          <p:cNvPr id="7" name="文本框 6"/>
          <p:cNvSpPr txBox="1"/>
          <p:nvPr/>
        </p:nvSpPr>
        <p:spPr>
          <a:xfrm>
            <a:off x="1327224" y="5650058"/>
            <a:ext cx="2349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Input the size of matrix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59384" y="5650058"/>
            <a:ext cx="11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The matrix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r="1069"/>
          <a:stretch/>
        </p:blipFill>
        <p:spPr>
          <a:xfrm>
            <a:off x="458919" y="1135571"/>
            <a:ext cx="3827283" cy="4096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" t="999" r="2750"/>
          <a:stretch/>
        </p:blipFill>
        <p:spPr>
          <a:xfrm>
            <a:off x="4837669" y="1135571"/>
            <a:ext cx="3855562" cy="4096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" r="1575" b="579"/>
          <a:stretch/>
        </p:blipFill>
        <p:spPr>
          <a:xfrm>
            <a:off x="417390" y="1225147"/>
            <a:ext cx="3961048" cy="4100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" b="1281"/>
          <a:stretch/>
        </p:blipFill>
        <p:spPr>
          <a:xfrm>
            <a:off x="4782582" y="1225868"/>
            <a:ext cx="3883844" cy="41002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1757042" y="5618375"/>
            <a:ext cx="111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Total time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15958" y="5618375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Press “2”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98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r="2602" b="1706"/>
          <a:stretch/>
        </p:blipFill>
        <p:spPr>
          <a:xfrm>
            <a:off x="597708" y="1451093"/>
            <a:ext cx="3544478" cy="3648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1157692" y="5580668"/>
            <a:ext cx="240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 </a:t>
            </a:r>
            <a:r>
              <a:rPr lang="en-US" altLang="zh-CN" dirty="0" err="1" smtClean="0"/>
              <a:t>GameNotes</a:t>
            </a:r>
            <a:r>
              <a:rPr lang="en-US" altLang="zh-CN" dirty="0" smtClean="0"/>
              <a:t> appear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" t="1143" r="1575" b="1254"/>
          <a:stretch/>
        </p:blipFill>
        <p:spPr>
          <a:xfrm>
            <a:off x="4907743" y="1451093"/>
            <a:ext cx="3521354" cy="3648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/>
          <p:cNvSpPr txBox="1"/>
          <p:nvPr/>
        </p:nvSpPr>
        <p:spPr>
          <a:xfrm>
            <a:off x="6151195" y="5580668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Press “3”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178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r="13263"/>
          <a:stretch/>
        </p:blipFill>
        <p:spPr>
          <a:xfrm>
            <a:off x="673122" y="1287992"/>
            <a:ext cx="3469064" cy="3791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/>
          <p:cNvSpPr txBox="1"/>
          <p:nvPr/>
        </p:nvSpPr>
        <p:spPr>
          <a:xfrm>
            <a:off x="931936" y="5492618"/>
            <a:ext cx="2977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Please input the search depth</a:t>
            </a:r>
          </a:p>
          <a:p>
            <a:pPr algn="ctr"/>
            <a:r>
              <a:rPr lang="en-US" altLang="zh-CN" dirty="0" smtClean="0"/>
              <a:t> you want</a:t>
            </a:r>
            <a:endParaRPr lang="zh-CN" altLang="en-US" dirty="0"/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" r="10749"/>
          <a:stretch/>
        </p:blipFill>
        <p:spPr>
          <a:xfrm>
            <a:off x="4797801" y="1287992"/>
            <a:ext cx="3621904" cy="3810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文本框 8"/>
          <p:cNvSpPr txBox="1"/>
          <p:nvPr/>
        </p:nvSpPr>
        <p:spPr>
          <a:xfrm>
            <a:off x="6086815" y="549261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Input “1”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474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t="1005" r="3390" b="5395"/>
          <a:stretch/>
        </p:blipFill>
        <p:spPr>
          <a:xfrm>
            <a:off x="612938" y="1225484"/>
            <a:ext cx="7635516" cy="4421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701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" t="804" r="1053" b="1141"/>
          <a:stretch/>
        </p:blipFill>
        <p:spPr>
          <a:xfrm>
            <a:off x="904973" y="1357461"/>
            <a:ext cx="7334053" cy="4110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036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4243388" y="857250"/>
            <a:ext cx="4900613" cy="5143500"/>
            <a:chOff x="5657850" y="0"/>
            <a:chExt cx="6534151" cy="6858000"/>
          </a:xfrm>
        </p:grpSpPr>
        <p:sp>
          <p:nvSpPr>
            <p:cNvPr id="16" name="任意多边形 15"/>
            <p:cNvSpPr/>
            <p:nvPr/>
          </p:nvSpPr>
          <p:spPr>
            <a:xfrm flipV="1">
              <a:off x="5805714" y="0"/>
              <a:ext cx="638628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任意多边形 16"/>
            <p:cNvSpPr/>
            <p:nvPr/>
          </p:nvSpPr>
          <p:spPr>
            <a:xfrm flipV="1">
              <a:off x="5657850" y="0"/>
              <a:ext cx="6534150" cy="6858000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六边形 5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667004" y="3776566"/>
            <a:ext cx="863162" cy="74502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7" name="六边形 6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960687" y="4314851"/>
            <a:ext cx="518278" cy="447778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8" name="六边形 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895903" y="2453242"/>
            <a:ext cx="647848" cy="558292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11" name="任意多边形 1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>
            <a:hlinkClick r:id="rId3"/>
          </p:cNvPr>
          <p:cNvSpPr/>
          <p:nvPr/>
        </p:nvSpPr>
        <p:spPr bwMode="auto">
          <a:xfrm>
            <a:off x="1255076" y="2419897"/>
            <a:ext cx="1714890" cy="1989273"/>
          </a:xfrm>
          <a:custGeom>
            <a:avLst/>
            <a:gdLst>
              <a:gd name="connsiteX0" fmla="*/ 714375 w 1428750"/>
              <a:gd name="connsiteY0" fmla="*/ 0 h 1657350"/>
              <a:gd name="connsiteX1" fmla="*/ 1428750 w 1428750"/>
              <a:gd name="connsiteY1" fmla="*/ 357187 h 1657350"/>
              <a:gd name="connsiteX2" fmla="*/ 1428750 w 1428750"/>
              <a:gd name="connsiteY2" fmla="*/ 1300162 h 1657350"/>
              <a:gd name="connsiteX3" fmla="*/ 714375 w 1428750"/>
              <a:gd name="connsiteY3" fmla="*/ 1657350 h 1657350"/>
              <a:gd name="connsiteX4" fmla="*/ 0 w 1428750"/>
              <a:gd name="connsiteY4" fmla="*/ 1300162 h 1657350"/>
              <a:gd name="connsiteX5" fmla="*/ 0 w 1428750"/>
              <a:gd name="connsiteY5" fmla="*/ 357187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8750" h="1657350">
                <a:moveTo>
                  <a:pt x="714375" y="0"/>
                </a:moveTo>
                <a:lnTo>
                  <a:pt x="1428750" y="357187"/>
                </a:lnTo>
                <a:lnTo>
                  <a:pt x="1428750" y="1300162"/>
                </a:lnTo>
                <a:lnTo>
                  <a:pt x="714375" y="1657350"/>
                </a:lnTo>
                <a:lnTo>
                  <a:pt x="0" y="1300162"/>
                </a:lnTo>
                <a:lnTo>
                  <a:pt x="0" y="357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4" name="文本框 1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 bwMode="auto">
          <a:xfrm>
            <a:off x="1166753" y="3177034"/>
            <a:ext cx="1891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4350">
              <a:defRPr/>
            </a:pPr>
            <a:r>
              <a:rPr lang="en-US" altLang="zh-CN" sz="36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3600" baseline="-3000" dirty="0">
              <a:solidFill>
                <a:srgbClr val="1F618A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 bwMode="auto">
          <a:xfrm>
            <a:off x="4964654" y="1673679"/>
            <a:ext cx="3036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4350">
              <a:defRPr/>
            </a:pPr>
            <a:r>
              <a:rPr lang="en-US" altLang="zh-CN" sz="33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r>
              <a:rPr lang="en-US" altLang="zh-CN" sz="36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0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Problem statement</a:t>
            </a:r>
            <a:endParaRPr lang="zh-CN" altLang="en-US" sz="3000" baseline="-3000" dirty="0">
              <a:solidFill>
                <a:srgbClr val="1F618A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文本框 1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 bwMode="auto">
          <a:xfrm>
            <a:off x="4773823" y="2459308"/>
            <a:ext cx="1991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4350">
              <a:defRPr/>
            </a:pPr>
            <a:r>
              <a:rPr lang="en-US" altLang="zh-CN" sz="33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r>
              <a:rPr lang="en-US" altLang="zh-CN" sz="36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0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Analysis</a:t>
            </a:r>
            <a:endParaRPr lang="zh-CN" altLang="en-US" sz="3000" baseline="-3000" dirty="0">
              <a:solidFill>
                <a:srgbClr val="1F618A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 bwMode="auto">
          <a:xfrm>
            <a:off x="4697296" y="3244937"/>
            <a:ext cx="2068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4350">
              <a:defRPr/>
            </a:pPr>
            <a:r>
              <a:rPr lang="en-US" altLang="zh-CN" sz="33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r>
              <a:rPr lang="en-US" altLang="zh-CN" sz="36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0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Design</a:t>
            </a:r>
            <a:endParaRPr lang="zh-CN" altLang="en-US" sz="3000" baseline="-3000" dirty="0">
              <a:solidFill>
                <a:srgbClr val="1F618A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 bwMode="auto">
          <a:xfrm>
            <a:off x="4906277" y="3918245"/>
            <a:ext cx="2815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4350">
              <a:defRPr/>
            </a:pPr>
            <a:r>
              <a:rPr lang="en-US" altLang="zh-CN" sz="33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r>
              <a:rPr lang="en-US" altLang="zh-CN" sz="36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0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Implementation</a:t>
            </a:r>
            <a:endParaRPr lang="zh-CN" altLang="en-US" sz="3000" baseline="-3000" dirty="0">
              <a:solidFill>
                <a:srgbClr val="1F618A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22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 bwMode="auto">
          <a:xfrm>
            <a:off x="4615031" y="4622843"/>
            <a:ext cx="192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4350">
              <a:defRPr/>
            </a:pPr>
            <a:r>
              <a:rPr lang="en-US" altLang="zh-CN" sz="33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  <a:r>
              <a:rPr lang="en-US" altLang="zh-CN" sz="36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3000" baseline="-3000" dirty="0">
                <a:solidFill>
                  <a:srgbClr val="1F618A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Test</a:t>
            </a:r>
            <a:endParaRPr lang="zh-CN" altLang="en-US" sz="3000" baseline="-3000" dirty="0">
              <a:solidFill>
                <a:srgbClr val="1F618A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作者QQ：39422219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8567057" y="857250"/>
            <a:ext cx="576943" cy="5143500"/>
            <a:chOff x="10553700" y="0"/>
            <a:chExt cx="1638300" cy="6858000"/>
          </a:xfrm>
        </p:grpSpPr>
        <p:sp>
          <p:nvSpPr>
            <p:cNvPr id="27" name="直角三角形 26"/>
            <p:cNvSpPr/>
            <p:nvPr/>
          </p:nvSpPr>
          <p:spPr>
            <a:xfrm flipH="1" flipV="1">
              <a:off x="10553700" y="0"/>
              <a:ext cx="1596466" cy="6858000"/>
            </a:xfrm>
            <a:prstGeom prst="rect">
              <a:avLst/>
            </a:prstGeom>
            <a:solidFill>
              <a:srgbClr val="195579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直角三角形 14"/>
            <p:cNvSpPr/>
            <p:nvPr/>
          </p:nvSpPr>
          <p:spPr>
            <a:xfrm flipH="1" flipV="1">
              <a:off x="10820400" y="0"/>
              <a:ext cx="1371600" cy="6858000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矩形 38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2869965" y="2904139"/>
            <a:ext cx="3474244" cy="27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87" name="矩形 386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2869965" y="4118577"/>
            <a:ext cx="3474244" cy="27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89" name="文本框 15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>
            <a:spLocks noChangeArrowheads="1"/>
          </p:cNvSpPr>
          <p:nvPr/>
        </p:nvSpPr>
        <p:spPr bwMode="auto">
          <a:xfrm>
            <a:off x="3579480" y="3161759"/>
            <a:ext cx="1898277" cy="7155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en-US" altLang="zh-CN" sz="4050" b="1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Thanks</a:t>
            </a:r>
            <a:endParaRPr lang="zh-CN" altLang="en-US" sz="405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sp>
        <p:nvSpPr>
          <p:cNvPr id="25" name="Oval 9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rrowheads="1"/>
          </p:cNvSpPr>
          <p:nvPr/>
        </p:nvSpPr>
        <p:spPr bwMode="auto">
          <a:xfrm rot="3518666">
            <a:off x="8829647" y="-1550771"/>
            <a:ext cx="27385" cy="756047"/>
          </a:xfrm>
          <a:prstGeom prst="ellipse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sz="1350">
              <a:latin typeface="Calibri" panose="020F0502020204030204" charset="0"/>
            </a:endParaRPr>
          </a:p>
        </p:txBody>
      </p:sp>
      <p:sp>
        <p:nvSpPr>
          <p:cNvPr id="26" name="Oval 9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rrowheads="1"/>
          </p:cNvSpPr>
          <p:nvPr/>
        </p:nvSpPr>
        <p:spPr bwMode="auto">
          <a:xfrm rot="3518666">
            <a:off x="9720235" y="-1388846"/>
            <a:ext cx="27385" cy="756047"/>
          </a:xfrm>
          <a:prstGeom prst="ellipse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sz="1350">
              <a:latin typeface="Calibri" panose="020F0502020204030204" charset="0"/>
            </a:endParaRPr>
          </a:p>
        </p:txBody>
      </p:sp>
      <p:sp>
        <p:nvSpPr>
          <p:cNvPr id="2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122981" y="1024466"/>
            <a:ext cx="559273" cy="528110"/>
            <a:chOff x="3414713" y="2562226"/>
            <a:chExt cx="2108200" cy="1990725"/>
          </a:xfrm>
        </p:grpSpPr>
        <p:sp>
          <p:nvSpPr>
            <p:cNvPr id="19" name="六边形 18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24" name="六边形 23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25" name="六边形 24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676650" y="2571751"/>
              <a:ext cx="1428750" cy="1657350"/>
              <a:chOff x="3676650" y="2571751"/>
              <a:chExt cx="1428750" cy="1657350"/>
            </a:xfrm>
          </p:grpSpPr>
          <p:sp>
            <p:nvSpPr>
              <p:cNvPr id="34" name="任意多边形 33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916031" y="2752564"/>
                <a:ext cx="1028451" cy="1392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1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6" name="矩形 5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513310" y="1069889"/>
            <a:ext cx="2316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>
              <a:defRPr/>
            </a:pPr>
            <a:r>
              <a:rPr lang="en-US" altLang="zh-CN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Problem statement</a:t>
            </a:r>
            <a:endParaRPr lang="zh-CN" altLang="en-US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sp>
        <p:nvSpPr>
          <p:cNvPr id="36" name="任意多边形 35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 bwMode="auto">
          <a:xfrm>
            <a:off x="915112" y="1934870"/>
            <a:ext cx="2328428" cy="2308455"/>
          </a:xfrm>
          <a:custGeom>
            <a:avLst/>
            <a:gdLst>
              <a:gd name="connsiteX0" fmla="*/ 1473747 w 2947494"/>
              <a:gd name="connsiteY0" fmla="*/ 337107 h 2922211"/>
              <a:gd name="connsiteX1" fmla="*/ 349749 w 2947494"/>
              <a:gd name="connsiteY1" fmla="*/ 1461105 h 2922211"/>
              <a:gd name="connsiteX2" fmla="*/ 1473747 w 2947494"/>
              <a:gd name="connsiteY2" fmla="*/ 2585103 h 2922211"/>
              <a:gd name="connsiteX3" fmla="*/ 2597745 w 2947494"/>
              <a:gd name="connsiteY3" fmla="*/ 1461105 h 2922211"/>
              <a:gd name="connsiteX4" fmla="*/ 1473747 w 2947494"/>
              <a:gd name="connsiteY4" fmla="*/ 337107 h 2922211"/>
              <a:gd name="connsiteX5" fmla="*/ 1316647 w 2947494"/>
              <a:gd name="connsiteY5" fmla="*/ 0 h 2922211"/>
              <a:gd name="connsiteX6" fmla="*/ 1346571 w 2947494"/>
              <a:gd name="connsiteY6" fmla="*/ 14986 h 2922211"/>
              <a:gd name="connsiteX7" fmla="*/ 1361533 w 2947494"/>
              <a:gd name="connsiteY7" fmla="*/ 104900 h 2922211"/>
              <a:gd name="connsiteX8" fmla="*/ 1481228 w 2947494"/>
              <a:gd name="connsiteY8" fmla="*/ 104900 h 2922211"/>
              <a:gd name="connsiteX9" fmla="*/ 1585961 w 2947494"/>
              <a:gd name="connsiteY9" fmla="*/ 104900 h 2922211"/>
              <a:gd name="connsiteX10" fmla="*/ 1600923 w 2947494"/>
              <a:gd name="connsiteY10" fmla="*/ 14986 h 2922211"/>
              <a:gd name="connsiteX11" fmla="*/ 1645809 w 2947494"/>
              <a:gd name="connsiteY11" fmla="*/ 0 h 2922211"/>
              <a:gd name="connsiteX12" fmla="*/ 1765504 w 2947494"/>
              <a:gd name="connsiteY12" fmla="*/ 14986 h 2922211"/>
              <a:gd name="connsiteX13" fmla="*/ 1795428 w 2947494"/>
              <a:gd name="connsiteY13" fmla="*/ 44957 h 2922211"/>
              <a:gd name="connsiteX14" fmla="*/ 1780466 w 2947494"/>
              <a:gd name="connsiteY14" fmla="*/ 149857 h 2922211"/>
              <a:gd name="connsiteX15" fmla="*/ 2004895 w 2947494"/>
              <a:gd name="connsiteY15" fmla="*/ 209800 h 2922211"/>
              <a:gd name="connsiteX16" fmla="*/ 2049780 w 2947494"/>
              <a:gd name="connsiteY16" fmla="*/ 134871 h 2922211"/>
              <a:gd name="connsiteX17" fmla="*/ 2079704 w 2947494"/>
              <a:gd name="connsiteY17" fmla="*/ 104900 h 2922211"/>
              <a:gd name="connsiteX18" fmla="*/ 2094666 w 2947494"/>
              <a:gd name="connsiteY18" fmla="*/ 119886 h 2922211"/>
              <a:gd name="connsiteX19" fmla="*/ 2199399 w 2947494"/>
              <a:gd name="connsiteY19" fmla="*/ 179828 h 2922211"/>
              <a:gd name="connsiteX20" fmla="*/ 2214361 w 2947494"/>
              <a:gd name="connsiteY20" fmla="*/ 209800 h 2922211"/>
              <a:gd name="connsiteX21" fmla="*/ 2184437 w 2947494"/>
              <a:gd name="connsiteY21" fmla="*/ 299714 h 2922211"/>
              <a:gd name="connsiteX22" fmla="*/ 2363980 w 2947494"/>
              <a:gd name="connsiteY22" fmla="*/ 434585 h 2922211"/>
              <a:gd name="connsiteX23" fmla="*/ 2423828 w 2947494"/>
              <a:gd name="connsiteY23" fmla="*/ 374643 h 2922211"/>
              <a:gd name="connsiteX24" fmla="*/ 2453751 w 2947494"/>
              <a:gd name="connsiteY24" fmla="*/ 359657 h 2922211"/>
              <a:gd name="connsiteX25" fmla="*/ 2483675 w 2947494"/>
              <a:gd name="connsiteY25" fmla="*/ 374643 h 2922211"/>
              <a:gd name="connsiteX26" fmla="*/ 2573447 w 2947494"/>
              <a:gd name="connsiteY26" fmla="*/ 464557 h 2922211"/>
              <a:gd name="connsiteX27" fmla="*/ 2573447 w 2947494"/>
              <a:gd name="connsiteY27" fmla="*/ 509514 h 2922211"/>
              <a:gd name="connsiteX28" fmla="*/ 2498637 w 2947494"/>
              <a:gd name="connsiteY28" fmla="*/ 569457 h 2922211"/>
              <a:gd name="connsiteX29" fmla="*/ 2633294 w 2947494"/>
              <a:gd name="connsiteY29" fmla="*/ 749285 h 2922211"/>
              <a:gd name="connsiteX30" fmla="*/ 2723066 w 2947494"/>
              <a:gd name="connsiteY30" fmla="*/ 719314 h 2922211"/>
              <a:gd name="connsiteX31" fmla="*/ 2738028 w 2947494"/>
              <a:gd name="connsiteY31" fmla="*/ 719314 h 2922211"/>
              <a:gd name="connsiteX32" fmla="*/ 2767951 w 2947494"/>
              <a:gd name="connsiteY32" fmla="*/ 734299 h 2922211"/>
              <a:gd name="connsiteX33" fmla="*/ 2827799 w 2947494"/>
              <a:gd name="connsiteY33" fmla="*/ 839199 h 2922211"/>
              <a:gd name="connsiteX34" fmla="*/ 2812837 w 2947494"/>
              <a:gd name="connsiteY34" fmla="*/ 884156 h 2922211"/>
              <a:gd name="connsiteX35" fmla="*/ 2723066 w 2947494"/>
              <a:gd name="connsiteY35" fmla="*/ 929113 h 2922211"/>
              <a:gd name="connsiteX36" fmla="*/ 2797875 w 2947494"/>
              <a:gd name="connsiteY36" fmla="*/ 1153899 h 2922211"/>
              <a:gd name="connsiteX37" fmla="*/ 2887647 w 2947494"/>
              <a:gd name="connsiteY37" fmla="*/ 1138913 h 2922211"/>
              <a:gd name="connsiteX38" fmla="*/ 2902608 w 2947494"/>
              <a:gd name="connsiteY38" fmla="*/ 1138913 h 2922211"/>
              <a:gd name="connsiteX39" fmla="*/ 2932532 w 2947494"/>
              <a:gd name="connsiteY39" fmla="*/ 1168885 h 2922211"/>
              <a:gd name="connsiteX40" fmla="*/ 2947494 w 2947494"/>
              <a:gd name="connsiteY40" fmla="*/ 1288770 h 2922211"/>
              <a:gd name="connsiteX41" fmla="*/ 2917570 w 2947494"/>
              <a:gd name="connsiteY41" fmla="*/ 1333727 h 2922211"/>
              <a:gd name="connsiteX42" fmla="*/ 2827799 w 2947494"/>
              <a:gd name="connsiteY42" fmla="*/ 1348713 h 2922211"/>
              <a:gd name="connsiteX43" fmla="*/ 2842761 w 2947494"/>
              <a:gd name="connsiteY43" fmla="*/ 1453613 h 2922211"/>
              <a:gd name="connsiteX44" fmla="*/ 2827799 w 2947494"/>
              <a:gd name="connsiteY44" fmla="*/ 1573498 h 2922211"/>
              <a:gd name="connsiteX45" fmla="*/ 2917570 w 2947494"/>
              <a:gd name="connsiteY45" fmla="*/ 1588484 h 2922211"/>
              <a:gd name="connsiteX46" fmla="*/ 2947494 w 2947494"/>
              <a:gd name="connsiteY46" fmla="*/ 1633441 h 2922211"/>
              <a:gd name="connsiteX47" fmla="*/ 2932532 w 2947494"/>
              <a:gd name="connsiteY47" fmla="*/ 1753327 h 2922211"/>
              <a:gd name="connsiteX48" fmla="*/ 2902608 w 2947494"/>
              <a:gd name="connsiteY48" fmla="*/ 1783298 h 2922211"/>
              <a:gd name="connsiteX49" fmla="*/ 2887647 w 2947494"/>
              <a:gd name="connsiteY49" fmla="*/ 1783298 h 2922211"/>
              <a:gd name="connsiteX50" fmla="*/ 2797875 w 2947494"/>
              <a:gd name="connsiteY50" fmla="*/ 1768312 h 2922211"/>
              <a:gd name="connsiteX51" fmla="*/ 2723066 w 2947494"/>
              <a:gd name="connsiteY51" fmla="*/ 1993098 h 2922211"/>
              <a:gd name="connsiteX52" fmla="*/ 2812837 w 2947494"/>
              <a:gd name="connsiteY52" fmla="*/ 2038055 h 2922211"/>
              <a:gd name="connsiteX53" fmla="*/ 2827799 w 2947494"/>
              <a:gd name="connsiteY53" fmla="*/ 2083012 h 2922211"/>
              <a:gd name="connsiteX54" fmla="*/ 2767951 w 2947494"/>
              <a:gd name="connsiteY54" fmla="*/ 2187912 h 2922211"/>
              <a:gd name="connsiteX55" fmla="*/ 2738028 w 2947494"/>
              <a:gd name="connsiteY55" fmla="*/ 2202898 h 2922211"/>
              <a:gd name="connsiteX56" fmla="*/ 2723066 w 2947494"/>
              <a:gd name="connsiteY56" fmla="*/ 2202898 h 2922211"/>
              <a:gd name="connsiteX57" fmla="*/ 2633294 w 2947494"/>
              <a:gd name="connsiteY57" fmla="*/ 2157941 h 2922211"/>
              <a:gd name="connsiteX58" fmla="*/ 2498637 w 2947494"/>
              <a:gd name="connsiteY58" fmla="*/ 2352755 h 2922211"/>
              <a:gd name="connsiteX59" fmla="*/ 2573447 w 2947494"/>
              <a:gd name="connsiteY59" fmla="*/ 2412697 h 2922211"/>
              <a:gd name="connsiteX60" fmla="*/ 2573447 w 2947494"/>
              <a:gd name="connsiteY60" fmla="*/ 2457655 h 2922211"/>
              <a:gd name="connsiteX61" fmla="*/ 2483675 w 2947494"/>
              <a:gd name="connsiteY61" fmla="*/ 2547569 h 2922211"/>
              <a:gd name="connsiteX62" fmla="*/ 2453751 w 2947494"/>
              <a:gd name="connsiteY62" fmla="*/ 2562554 h 2922211"/>
              <a:gd name="connsiteX63" fmla="*/ 2423828 w 2947494"/>
              <a:gd name="connsiteY63" fmla="*/ 2547569 h 2922211"/>
              <a:gd name="connsiteX64" fmla="*/ 2363980 w 2947494"/>
              <a:gd name="connsiteY64" fmla="*/ 2487626 h 2922211"/>
              <a:gd name="connsiteX65" fmla="*/ 2184437 w 2947494"/>
              <a:gd name="connsiteY65" fmla="*/ 2622497 h 2922211"/>
              <a:gd name="connsiteX66" fmla="*/ 2214361 w 2947494"/>
              <a:gd name="connsiteY66" fmla="*/ 2697426 h 2922211"/>
              <a:gd name="connsiteX67" fmla="*/ 2199399 w 2947494"/>
              <a:gd name="connsiteY67" fmla="*/ 2742383 h 2922211"/>
              <a:gd name="connsiteX68" fmla="*/ 2094666 w 2947494"/>
              <a:gd name="connsiteY68" fmla="*/ 2802326 h 2922211"/>
              <a:gd name="connsiteX69" fmla="*/ 2079704 w 2947494"/>
              <a:gd name="connsiteY69" fmla="*/ 2802326 h 2922211"/>
              <a:gd name="connsiteX70" fmla="*/ 2049780 w 2947494"/>
              <a:gd name="connsiteY70" fmla="*/ 2787340 h 2922211"/>
              <a:gd name="connsiteX71" fmla="*/ 2004895 w 2947494"/>
              <a:gd name="connsiteY71" fmla="*/ 2712411 h 2922211"/>
              <a:gd name="connsiteX72" fmla="*/ 1780466 w 2947494"/>
              <a:gd name="connsiteY72" fmla="*/ 2772354 h 2922211"/>
              <a:gd name="connsiteX73" fmla="*/ 1795428 w 2947494"/>
              <a:gd name="connsiteY73" fmla="*/ 2862268 h 2922211"/>
              <a:gd name="connsiteX74" fmla="*/ 1765504 w 2947494"/>
              <a:gd name="connsiteY74" fmla="*/ 2907225 h 2922211"/>
              <a:gd name="connsiteX75" fmla="*/ 1645809 w 2947494"/>
              <a:gd name="connsiteY75" fmla="*/ 2922211 h 2922211"/>
              <a:gd name="connsiteX76" fmla="*/ 1600923 w 2947494"/>
              <a:gd name="connsiteY76" fmla="*/ 2892240 h 2922211"/>
              <a:gd name="connsiteX77" fmla="*/ 1585961 w 2947494"/>
              <a:gd name="connsiteY77" fmla="*/ 2802326 h 2922211"/>
              <a:gd name="connsiteX78" fmla="*/ 1481228 w 2947494"/>
              <a:gd name="connsiteY78" fmla="*/ 2817311 h 2922211"/>
              <a:gd name="connsiteX79" fmla="*/ 1361533 w 2947494"/>
              <a:gd name="connsiteY79" fmla="*/ 2802326 h 2922211"/>
              <a:gd name="connsiteX80" fmla="*/ 1346571 w 2947494"/>
              <a:gd name="connsiteY80" fmla="*/ 2892240 h 2922211"/>
              <a:gd name="connsiteX81" fmla="*/ 1316647 w 2947494"/>
              <a:gd name="connsiteY81" fmla="*/ 2922211 h 2922211"/>
              <a:gd name="connsiteX82" fmla="*/ 1181990 w 2947494"/>
              <a:gd name="connsiteY82" fmla="*/ 2907225 h 2922211"/>
              <a:gd name="connsiteX83" fmla="*/ 1152066 w 2947494"/>
              <a:gd name="connsiteY83" fmla="*/ 2862268 h 2922211"/>
              <a:gd name="connsiteX84" fmla="*/ 1167028 w 2947494"/>
              <a:gd name="connsiteY84" fmla="*/ 2772354 h 2922211"/>
              <a:gd name="connsiteX85" fmla="*/ 957562 w 2947494"/>
              <a:gd name="connsiteY85" fmla="*/ 2712411 h 2922211"/>
              <a:gd name="connsiteX86" fmla="*/ 912676 w 2947494"/>
              <a:gd name="connsiteY86" fmla="*/ 2787340 h 2922211"/>
              <a:gd name="connsiteX87" fmla="*/ 882752 w 2947494"/>
              <a:gd name="connsiteY87" fmla="*/ 2802326 h 2922211"/>
              <a:gd name="connsiteX88" fmla="*/ 867790 w 2947494"/>
              <a:gd name="connsiteY88" fmla="*/ 2802326 h 2922211"/>
              <a:gd name="connsiteX89" fmla="*/ 748095 w 2947494"/>
              <a:gd name="connsiteY89" fmla="*/ 2742383 h 2922211"/>
              <a:gd name="connsiteX90" fmla="*/ 733133 w 2947494"/>
              <a:gd name="connsiteY90" fmla="*/ 2697426 h 2922211"/>
              <a:gd name="connsiteX91" fmla="*/ 778019 w 2947494"/>
              <a:gd name="connsiteY91" fmla="*/ 2622497 h 2922211"/>
              <a:gd name="connsiteX92" fmla="*/ 598476 w 2947494"/>
              <a:gd name="connsiteY92" fmla="*/ 2487626 h 2922211"/>
              <a:gd name="connsiteX93" fmla="*/ 523667 w 2947494"/>
              <a:gd name="connsiteY93" fmla="*/ 2547569 h 2922211"/>
              <a:gd name="connsiteX94" fmla="*/ 508705 w 2947494"/>
              <a:gd name="connsiteY94" fmla="*/ 2562554 h 2922211"/>
              <a:gd name="connsiteX95" fmla="*/ 478781 w 2947494"/>
              <a:gd name="connsiteY95" fmla="*/ 2547569 h 2922211"/>
              <a:gd name="connsiteX96" fmla="*/ 389009 w 2947494"/>
              <a:gd name="connsiteY96" fmla="*/ 2457655 h 2922211"/>
              <a:gd name="connsiteX97" fmla="*/ 389009 w 2947494"/>
              <a:gd name="connsiteY97" fmla="*/ 2412697 h 2922211"/>
              <a:gd name="connsiteX98" fmla="*/ 448857 w 2947494"/>
              <a:gd name="connsiteY98" fmla="*/ 2352755 h 2922211"/>
              <a:gd name="connsiteX99" fmla="*/ 314200 w 2947494"/>
              <a:gd name="connsiteY99" fmla="*/ 2157941 h 2922211"/>
              <a:gd name="connsiteX100" fmla="*/ 239390 w 2947494"/>
              <a:gd name="connsiteY100" fmla="*/ 2202898 h 2922211"/>
              <a:gd name="connsiteX101" fmla="*/ 224429 w 2947494"/>
              <a:gd name="connsiteY101" fmla="*/ 2202898 h 2922211"/>
              <a:gd name="connsiteX102" fmla="*/ 194505 w 2947494"/>
              <a:gd name="connsiteY102" fmla="*/ 2187912 h 2922211"/>
              <a:gd name="connsiteX103" fmla="*/ 134657 w 2947494"/>
              <a:gd name="connsiteY103" fmla="*/ 2083012 h 2922211"/>
              <a:gd name="connsiteX104" fmla="*/ 149619 w 2947494"/>
              <a:gd name="connsiteY104" fmla="*/ 2038055 h 2922211"/>
              <a:gd name="connsiteX105" fmla="*/ 224429 w 2947494"/>
              <a:gd name="connsiteY105" fmla="*/ 1993098 h 2922211"/>
              <a:gd name="connsiteX106" fmla="*/ 149619 w 2947494"/>
              <a:gd name="connsiteY106" fmla="*/ 1768312 h 2922211"/>
              <a:gd name="connsiteX107" fmla="*/ 59848 w 2947494"/>
              <a:gd name="connsiteY107" fmla="*/ 1783298 h 2922211"/>
              <a:gd name="connsiteX108" fmla="*/ 29924 w 2947494"/>
              <a:gd name="connsiteY108" fmla="*/ 1753327 h 2922211"/>
              <a:gd name="connsiteX109" fmla="*/ 0 w 2947494"/>
              <a:gd name="connsiteY109" fmla="*/ 1633441 h 2922211"/>
              <a:gd name="connsiteX110" fmla="*/ 29924 w 2947494"/>
              <a:gd name="connsiteY110" fmla="*/ 1588484 h 2922211"/>
              <a:gd name="connsiteX111" fmla="*/ 119695 w 2947494"/>
              <a:gd name="connsiteY111" fmla="*/ 1573498 h 2922211"/>
              <a:gd name="connsiteX112" fmla="*/ 119695 w 2947494"/>
              <a:gd name="connsiteY112" fmla="*/ 1453613 h 2922211"/>
              <a:gd name="connsiteX113" fmla="*/ 119695 w 2947494"/>
              <a:gd name="connsiteY113" fmla="*/ 1348713 h 2922211"/>
              <a:gd name="connsiteX114" fmla="*/ 29924 w 2947494"/>
              <a:gd name="connsiteY114" fmla="*/ 1333727 h 2922211"/>
              <a:gd name="connsiteX115" fmla="*/ 0 w 2947494"/>
              <a:gd name="connsiteY115" fmla="*/ 1288770 h 2922211"/>
              <a:gd name="connsiteX116" fmla="*/ 29924 w 2947494"/>
              <a:gd name="connsiteY116" fmla="*/ 1168885 h 2922211"/>
              <a:gd name="connsiteX117" fmla="*/ 59848 w 2947494"/>
              <a:gd name="connsiteY117" fmla="*/ 1138913 h 2922211"/>
              <a:gd name="connsiteX118" fmla="*/ 149619 w 2947494"/>
              <a:gd name="connsiteY118" fmla="*/ 1153899 h 2922211"/>
              <a:gd name="connsiteX119" fmla="*/ 224429 w 2947494"/>
              <a:gd name="connsiteY119" fmla="*/ 929113 h 2922211"/>
              <a:gd name="connsiteX120" fmla="*/ 149619 w 2947494"/>
              <a:gd name="connsiteY120" fmla="*/ 884156 h 2922211"/>
              <a:gd name="connsiteX121" fmla="*/ 134657 w 2947494"/>
              <a:gd name="connsiteY121" fmla="*/ 839199 h 2922211"/>
              <a:gd name="connsiteX122" fmla="*/ 194505 w 2947494"/>
              <a:gd name="connsiteY122" fmla="*/ 734299 h 2922211"/>
              <a:gd name="connsiteX123" fmla="*/ 224429 w 2947494"/>
              <a:gd name="connsiteY123" fmla="*/ 719314 h 2922211"/>
              <a:gd name="connsiteX124" fmla="*/ 239390 w 2947494"/>
              <a:gd name="connsiteY124" fmla="*/ 719314 h 2922211"/>
              <a:gd name="connsiteX125" fmla="*/ 314200 w 2947494"/>
              <a:gd name="connsiteY125" fmla="*/ 749285 h 2922211"/>
              <a:gd name="connsiteX126" fmla="*/ 448857 w 2947494"/>
              <a:gd name="connsiteY126" fmla="*/ 569457 h 2922211"/>
              <a:gd name="connsiteX127" fmla="*/ 389009 w 2947494"/>
              <a:gd name="connsiteY127" fmla="*/ 509514 h 2922211"/>
              <a:gd name="connsiteX128" fmla="*/ 389009 w 2947494"/>
              <a:gd name="connsiteY128" fmla="*/ 464557 h 2922211"/>
              <a:gd name="connsiteX129" fmla="*/ 478781 w 2947494"/>
              <a:gd name="connsiteY129" fmla="*/ 374643 h 2922211"/>
              <a:gd name="connsiteX130" fmla="*/ 508705 w 2947494"/>
              <a:gd name="connsiteY130" fmla="*/ 359657 h 2922211"/>
              <a:gd name="connsiteX131" fmla="*/ 523667 w 2947494"/>
              <a:gd name="connsiteY131" fmla="*/ 374643 h 2922211"/>
              <a:gd name="connsiteX132" fmla="*/ 598476 w 2947494"/>
              <a:gd name="connsiteY132" fmla="*/ 434585 h 2922211"/>
              <a:gd name="connsiteX133" fmla="*/ 778019 w 2947494"/>
              <a:gd name="connsiteY133" fmla="*/ 299714 h 2922211"/>
              <a:gd name="connsiteX134" fmla="*/ 733133 w 2947494"/>
              <a:gd name="connsiteY134" fmla="*/ 209800 h 2922211"/>
              <a:gd name="connsiteX135" fmla="*/ 748095 w 2947494"/>
              <a:gd name="connsiteY135" fmla="*/ 179828 h 2922211"/>
              <a:gd name="connsiteX136" fmla="*/ 867790 w 2947494"/>
              <a:gd name="connsiteY136" fmla="*/ 119886 h 2922211"/>
              <a:gd name="connsiteX137" fmla="*/ 882752 w 2947494"/>
              <a:gd name="connsiteY137" fmla="*/ 104900 h 2922211"/>
              <a:gd name="connsiteX138" fmla="*/ 912676 w 2947494"/>
              <a:gd name="connsiteY138" fmla="*/ 134871 h 2922211"/>
              <a:gd name="connsiteX139" fmla="*/ 957562 w 2947494"/>
              <a:gd name="connsiteY139" fmla="*/ 209800 h 2922211"/>
              <a:gd name="connsiteX140" fmla="*/ 1167028 w 2947494"/>
              <a:gd name="connsiteY140" fmla="*/ 149857 h 2922211"/>
              <a:gd name="connsiteX141" fmla="*/ 1152066 w 2947494"/>
              <a:gd name="connsiteY141" fmla="*/ 44957 h 2922211"/>
              <a:gd name="connsiteX142" fmla="*/ 1181990 w 2947494"/>
              <a:gd name="connsiteY142" fmla="*/ 14986 h 2922211"/>
              <a:gd name="connsiteX143" fmla="*/ 1316647 w 2947494"/>
              <a:gd name="connsiteY143" fmla="*/ 0 h 292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2947494" h="2922211">
                <a:moveTo>
                  <a:pt x="1473747" y="337107"/>
                </a:moveTo>
                <a:cubicBezTo>
                  <a:pt x="852980" y="337107"/>
                  <a:pt x="349749" y="840338"/>
                  <a:pt x="349749" y="1461105"/>
                </a:cubicBezTo>
                <a:cubicBezTo>
                  <a:pt x="349749" y="2081872"/>
                  <a:pt x="852980" y="2585103"/>
                  <a:pt x="1473747" y="2585103"/>
                </a:cubicBezTo>
                <a:cubicBezTo>
                  <a:pt x="2094514" y="2585103"/>
                  <a:pt x="2597745" y="2081872"/>
                  <a:pt x="2597745" y="1461105"/>
                </a:cubicBezTo>
                <a:cubicBezTo>
                  <a:pt x="2597745" y="840338"/>
                  <a:pt x="2094514" y="337107"/>
                  <a:pt x="1473747" y="337107"/>
                </a:cubicBezTo>
                <a:close/>
                <a:moveTo>
                  <a:pt x="1316647" y="0"/>
                </a:moveTo>
                <a:cubicBezTo>
                  <a:pt x="1331609" y="0"/>
                  <a:pt x="1346571" y="0"/>
                  <a:pt x="1346571" y="14986"/>
                </a:cubicBezTo>
                <a:cubicBezTo>
                  <a:pt x="1346571" y="14986"/>
                  <a:pt x="1346571" y="14986"/>
                  <a:pt x="1361533" y="104900"/>
                </a:cubicBezTo>
                <a:cubicBezTo>
                  <a:pt x="1406419" y="104900"/>
                  <a:pt x="1436342" y="104900"/>
                  <a:pt x="1481228" y="104900"/>
                </a:cubicBezTo>
                <a:cubicBezTo>
                  <a:pt x="1511152" y="104900"/>
                  <a:pt x="1556038" y="104900"/>
                  <a:pt x="1585961" y="104900"/>
                </a:cubicBezTo>
                <a:cubicBezTo>
                  <a:pt x="1585961" y="104900"/>
                  <a:pt x="1585961" y="104900"/>
                  <a:pt x="1600923" y="14986"/>
                </a:cubicBezTo>
                <a:cubicBezTo>
                  <a:pt x="1615885" y="0"/>
                  <a:pt x="1630847" y="0"/>
                  <a:pt x="1645809" y="0"/>
                </a:cubicBezTo>
                <a:cubicBezTo>
                  <a:pt x="1690695" y="0"/>
                  <a:pt x="1735580" y="0"/>
                  <a:pt x="1765504" y="14986"/>
                </a:cubicBezTo>
                <a:cubicBezTo>
                  <a:pt x="1795428" y="14986"/>
                  <a:pt x="1795428" y="29971"/>
                  <a:pt x="1795428" y="44957"/>
                </a:cubicBezTo>
                <a:cubicBezTo>
                  <a:pt x="1795428" y="44957"/>
                  <a:pt x="1795428" y="44957"/>
                  <a:pt x="1780466" y="149857"/>
                </a:cubicBezTo>
                <a:cubicBezTo>
                  <a:pt x="1855276" y="164843"/>
                  <a:pt x="1930085" y="179828"/>
                  <a:pt x="2004895" y="209800"/>
                </a:cubicBezTo>
                <a:cubicBezTo>
                  <a:pt x="2004895" y="209800"/>
                  <a:pt x="2004895" y="209800"/>
                  <a:pt x="2049780" y="134871"/>
                </a:cubicBezTo>
                <a:cubicBezTo>
                  <a:pt x="2049780" y="119886"/>
                  <a:pt x="2064742" y="104900"/>
                  <a:pt x="2079704" y="104900"/>
                </a:cubicBezTo>
                <a:cubicBezTo>
                  <a:pt x="2079704" y="104900"/>
                  <a:pt x="2079704" y="119886"/>
                  <a:pt x="2094666" y="119886"/>
                </a:cubicBezTo>
                <a:cubicBezTo>
                  <a:pt x="2124590" y="134871"/>
                  <a:pt x="2169475" y="149857"/>
                  <a:pt x="2199399" y="179828"/>
                </a:cubicBezTo>
                <a:cubicBezTo>
                  <a:pt x="2214361" y="179828"/>
                  <a:pt x="2229323" y="194814"/>
                  <a:pt x="2214361" y="209800"/>
                </a:cubicBezTo>
                <a:cubicBezTo>
                  <a:pt x="2214361" y="209800"/>
                  <a:pt x="2214361" y="209800"/>
                  <a:pt x="2184437" y="299714"/>
                </a:cubicBezTo>
                <a:cubicBezTo>
                  <a:pt x="2244285" y="344671"/>
                  <a:pt x="2304132" y="389628"/>
                  <a:pt x="2363980" y="434585"/>
                </a:cubicBezTo>
                <a:cubicBezTo>
                  <a:pt x="2363980" y="434585"/>
                  <a:pt x="2363980" y="434585"/>
                  <a:pt x="2423828" y="374643"/>
                </a:cubicBezTo>
                <a:cubicBezTo>
                  <a:pt x="2438790" y="359657"/>
                  <a:pt x="2438790" y="359657"/>
                  <a:pt x="2453751" y="359657"/>
                </a:cubicBezTo>
                <a:cubicBezTo>
                  <a:pt x="2468713" y="359657"/>
                  <a:pt x="2468713" y="359657"/>
                  <a:pt x="2483675" y="374643"/>
                </a:cubicBezTo>
                <a:cubicBezTo>
                  <a:pt x="2513599" y="389628"/>
                  <a:pt x="2543523" y="419600"/>
                  <a:pt x="2573447" y="464557"/>
                </a:cubicBezTo>
                <a:cubicBezTo>
                  <a:pt x="2573447" y="464557"/>
                  <a:pt x="2573447" y="494528"/>
                  <a:pt x="2573447" y="509514"/>
                </a:cubicBezTo>
                <a:cubicBezTo>
                  <a:pt x="2573447" y="509514"/>
                  <a:pt x="2573447" y="509514"/>
                  <a:pt x="2498637" y="569457"/>
                </a:cubicBezTo>
                <a:cubicBezTo>
                  <a:pt x="2558485" y="629399"/>
                  <a:pt x="2603370" y="689342"/>
                  <a:pt x="2633294" y="749285"/>
                </a:cubicBezTo>
                <a:cubicBezTo>
                  <a:pt x="2633294" y="749285"/>
                  <a:pt x="2633294" y="749285"/>
                  <a:pt x="2723066" y="719314"/>
                </a:cubicBezTo>
                <a:cubicBezTo>
                  <a:pt x="2723066" y="719314"/>
                  <a:pt x="2738028" y="719314"/>
                  <a:pt x="2738028" y="719314"/>
                </a:cubicBezTo>
                <a:cubicBezTo>
                  <a:pt x="2752989" y="719314"/>
                  <a:pt x="2767951" y="719314"/>
                  <a:pt x="2767951" y="734299"/>
                </a:cubicBezTo>
                <a:cubicBezTo>
                  <a:pt x="2782913" y="764271"/>
                  <a:pt x="2812837" y="809228"/>
                  <a:pt x="2827799" y="839199"/>
                </a:cubicBezTo>
                <a:cubicBezTo>
                  <a:pt x="2827799" y="854185"/>
                  <a:pt x="2827799" y="884156"/>
                  <a:pt x="2812837" y="884156"/>
                </a:cubicBezTo>
                <a:cubicBezTo>
                  <a:pt x="2812837" y="884156"/>
                  <a:pt x="2812837" y="884156"/>
                  <a:pt x="2723066" y="929113"/>
                </a:cubicBezTo>
                <a:cubicBezTo>
                  <a:pt x="2752989" y="1004042"/>
                  <a:pt x="2782913" y="1078970"/>
                  <a:pt x="2797875" y="1153899"/>
                </a:cubicBezTo>
                <a:cubicBezTo>
                  <a:pt x="2797875" y="1153899"/>
                  <a:pt x="2797875" y="1153899"/>
                  <a:pt x="2887647" y="1138913"/>
                </a:cubicBezTo>
                <a:cubicBezTo>
                  <a:pt x="2902608" y="1138913"/>
                  <a:pt x="2902608" y="1138913"/>
                  <a:pt x="2902608" y="1138913"/>
                </a:cubicBezTo>
                <a:cubicBezTo>
                  <a:pt x="2917570" y="1138913"/>
                  <a:pt x="2932532" y="1153899"/>
                  <a:pt x="2932532" y="1168885"/>
                </a:cubicBezTo>
                <a:cubicBezTo>
                  <a:pt x="2932532" y="1198856"/>
                  <a:pt x="2947494" y="1243813"/>
                  <a:pt x="2947494" y="1288770"/>
                </a:cubicBezTo>
                <a:cubicBezTo>
                  <a:pt x="2947494" y="1303756"/>
                  <a:pt x="2947494" y="1318742"/>
                  <a:pt x="2917570" y="1333727"/>
                </a:cubicBezTo>
                <a:cubicBezTo>
                  <a:pt x="2917570" y="1333727"/>
                  <a:pt x="2917570" y="1333727"/>
                  <a:pt x="2827799" y="1348713"/>
                </a:cubicBezTo>
                <a:cubicBezTo>
                  <a:pt x="2827799" y="1378684"/>
                  <a:pt x="2842761" y="1423641"/>
                  <a:pt x="2842761" y="1453613"/>
                </a:cubicBezTo>
                <a:cubicBezTo>
                  <a:pt x="2842761" y="1498570"/>
                  <a:pt x="2827799" y="1543527"/>
                  <a:pt x="2827799" y="1573498"/>
                </a:cubicBezTo>
                <a:cubicBezTo>
                  <a:pt x="2827799" y="1573498"/>
                  <a:pt x="2827799" y="1573498"/>
                  <a:pt x="2917570" y="1588484"/>
                </a:cubicBezTo>
                <a:cubicBezTo>
                  <a:pt x="2947494" y="1588484"/>
                  <a:pt x="2947494" y="1603470"/>
                  <a:pt x="2947494" y="1633441"/>
                </a:cubicBezTo>
                <a:cubicBezTo>
                  <a:pt x="2947494" y="1678398"/>
                  <a:pt x="2932532" y="1708370"/>
                  <a:pt x="2932532" y="1753327"/>
                </a:cubicBezTo>
                <a:cubicBezTo>
                  <a:pt x="2932532" y="1768312"/>
                  <a:pt x="2917570" y="1783298"/>
                  <a:pt x="2902608" y="1783298"/>
                </a:cubicBezTo>
                <a:cubicBezTo>
                  <a:pt x="2902608" y="1783298"/>
                  <a:pt x="2902608" y="1783298"/>
                  <a:pt x="2887647" y="1783298"/>
                </a:cubicBezTo>
                <a:cubicBezTo>
                  <a:pt x="2887647" y="1783298"/>
                  <a:pt x="2887647" y="1783298"/>
                  <a:pt x="2797875" y="1768312"/>
                </a:cubicBezTo>
                <a:cubicBezTo>
                  <a:pt x="2782913" y="1843241"/>
                  <a:pt x="2752989" y="1918169"/>
                  <a:pt x="2723066" y="1993098"/>
                </a:cubicBezTo>
                <a:cubicBezTo>
                  <a:pt x="2723066" y="1993098"/>
                  <a:pt x="2723066" y="1993098"/>
                  <a:pt x="2812837" y="2038055"/>
                </a:cubicBezTo>
                <a:cubicBezTo>
                  <a:pt x="2827799" y="2038055"/>
                  <a:pt x="2827799" y="2053041"/>
                  <a:pt x="2827799" y="2083012"/>
                </a:cubicBezTo>
                <a:cubicBezTo>
                  <a:pt x="2812837" y="2112983"/>
                  <a:pt x="2782913" y="2157941"/>
                  <a:pt x="2767951" y="2187912"/>
                </a:cubicBezTo>
                <a:cubicBezTo>
                  <a:pt x="2767951" y="2202898"/>
                  <a:pt x="2752989" y="2202898"/>
                  <a:pt x="2738028" y="2202898"/>
                </a:cubicBezTo>
                <a:cubicBezTo>
                  <a:pt x="2738028" y="2202898"/>
                  <a:pt x="2723066" y="2202898"/>
                  <a:pt x="2723066" y="2202898"/>
                </a:cubicBezTo>
                <a:cubicBezTo>
                  <a:pt x="2723066" y="2202898"/>
                  <a:pt x="2723066" y="2202898"/>
                  <a:pt x="2633294" y="2157941"/>
                </a:cubicBezTo>
                <a:cubicBezTo>
                  <a:pt x="2603370" y="2232869"/>
                  <a:pt x="2558485" y="2292812"/>
                  <a:pt x="2498637" y="2352755"/>
                </a:cubicBezTo>
                <a:cubicBezTo>
                  <a:pt x="2498637" y="2352755"/>
                  <a:pt x="2498637" y="2352755"/>
                  <a:pt x="2573447" y="2412697"/>
                </a:cubicBezTo>
                <a:cubicBezTo>
                  <a:pt x="2573447" y="2427683"/>
                  <a:pt x="2573447" y="2442669"/>
                  <a:pt x="2573447" y="2457655"/>
                </a:cubicBezTo>
                <a:cubicBezTo>
                  <a:pt x="2543523" y="2487626"/>
                  <a:pt x="2513599" y="2517597"/>
                  <a:pt x="2483675" y="2547569"/>
                </a:cubicBezTo>
                <a:cubicBezTo>
                  <a:pt x="2468713" y="2562554"/>
                  <a:pt x="2468713" y="2562554"/>
                  <a:pt x="2453751" y="2562554"/>
                </a:cubicBezTo>
                <a:cubicBezTo>
                  <a:pt x="2438790" y="2562554"/>
                  <a:pt x="2438790" y="2562554"/>
                  <a:pt x="2423828" y="2547569"/>
                </a:cubicBezTo>
                <a:cubicBezTo>
                  <a:pt x="2423828" y="2547569"/>
                  <a:pt x="2423828" y="2547569"/>
                  <a:pt x="2363980" y="2487626"/>
                </a:cubicBezTo>
                <a:cubicBezTo>
                  <a:pt x="2304132" y="2532583"/>
                  <a:pt x="2244285" y="2577540"/>
                  <a:pt x="2184437" y="2622497"/>
                </a:cubicBezTo>
                <a:cubicBezTo>
                  <a:pt x="2184437" y="2622497"/>
                  <a:pt x="2184437" y="2622497"/>
                  <a:pt x="2214361" y="2697426"/>
                </a:cubicBezTo>
                <a:cubicBezTo>
                  <a:pt x="2229323" y="2712411"/>
                  <a:pt x="2214361" y="2742383"/>
                  <a:pt x="2199399" y="2742383"/>
                </a:cubicBezTo>
                <a:cubicBezTo>
                  <a:pt x="2169475" y="2772354"/>
                  <a:pt x="2124590" y="2787340"/>
                  <a:pt x="2094666" y="2802326"/>
                </a:cubicBezTo>
                <a:cubicBezTo>
                  <a:pt x="2079704" y="2802326"/>
                  <a:pt x="2079704" y="2802326"/>
                  <a:pt x="2079704" y="2802326"/>
                </a:cubicBezTo>
                <a:cubicBezTo>
                  <a:pt x="2064742" y="2802326"/>
                  <a:pt x="2049780" y="2802326"/>
                  <a:pt x="2049780" y="2787340"/>
                </a:cubicBezTo>
                <a:cubicBezTo>
                  <a:pt x="2049780" y="2787340"/>
                  <a:pt x="2049780" y="2787340"/>
                  <a:pt x="2004895" y="2712411"/>
                </a:cubicBezTo>
                <a:cubicBezTo>
                  <a:pt x="1930085" y="2742383"/>
                  <a:pt x="1855276" y="2757368"/>
                  <a:pt x="1780466" y="2772354"/>
                </a:cubicBezTo>
                <a:cubicBezTo>
                  <a:pt x="1780466" y="2772354"/>
                  <a:pt x="1780466" y="2772354"/>
                  <a:pt x="1795428" y="2862268"/>
                </a:cubicBezTo>
                <a:cubicBezTo>
                  <a:pt x="1795428" y="2892240"/>
                  <a:pt x="1795428" y="2907225"/>
                  <a:pt x="1765504" y="2907225"/>
                </a:cubicBezTo>
                <a:cubicBezTo>
                  <a:pt x="1735580" y="2907225"/>
                  <a:pt x="1690695" y="2922211"/>
                  <a:pt x="1645809" y="2922211"/>
                </a:cubicBezTo>
                <a:cubicBezTo>
                  <a:pt x="1630847" y="2922211"/>
                  <a:pt x="1615885" y="2922211"/>
                  <a:pt x="1600923" y="2892240"/>
                </a:cubicBezTo>
                <a:cubicBezTo>
                  <a:pt x="1600923" y="2892240"/>
                  <a:pt x="1600923" y="2892240"/>
                  <a:pt x="1585961" y="2802326"/>
                </a:cubicBezTo>
                <a:cubicBezTo>
                  <a:pt x="1556038" y="2802326"/>
                  <a:pt x="1511152" y="2817311"/>
                  <a:pt x="1481228" y="2817311"/>
                </a:cubicBezTo>
                <a:cubicBezTo>
                  <a:pt x="1436342" y="2817311"/>
                  <a:pt x="1406419" y="2802326"/>
                  <a:pt x="1361533" y="2802326"/>
                </a:cubicBezTo>
                <a:cubicBezTo>
                  <a:pt x="1361533" y="2802326"/>
                  <a:pt x="1361533" y="2802326"/>
                  <a:pt x="1346571" y="2892240"/>
                </a:cubicBezTo>
                <a:cubicBezTo>
                  <a:pt x="1346571" y="2922211"/>
                  <a:pt x="1331609" y="2922211"/>
                  <a:pt x="1316647" y="2922211"/>
                </a:cubicBezTo>
                <a:cubicBezTo>
                  <a:pt x="1271762" y="2922211"/>
                  <a:pt x="1226876" y="2907225"/>
                  <a:pt x="1181990" y="2907225"/>
                </a:cubicBezTo>
                <a:cubicBezTo>
                  <a:pt x="1167028" y="2907225"/>
                  <a:pt x="1152066" y="2892240"/>
                  <a:pt x="1152066" y="2862268"/>
                </a:cubicBezTo>
                <a:cubicBezTo>
                  <a:pt x="1152066" y="2862268"/>
                  <a:pt x="1152066" y="2862268"/>
                  <a:pt x="1167028" y="2772354"/>
                </a:cubicBezTo>
                <a:cubicBezTo>
                  <a:pt x="1092219" y="2757368"/>
                  <a:pt x="1017409" y="2742383"/>
                  <a:pt x="957562" y="2712411"/>
                </a:cubicBezTo>
                <a:cubicBezTo>
                  <a:pt x="957562" y="2712411"/>
                  <a:pt x="957562" y="2712411"/>
                  <a:pt x="912676" y="2787340"/>
                </a:cubicBezTo>
                <a:cubicBezTo>
                  <a:pt x="897714" y="2802326"/>
                  <a:pt x="897714" y="2802326"/>
                  <a:pt x="882752" y="2802326"/>
                </a:cubicBezTo>
                <a:cubicBezTo>
                  <a:pt x="867790" y="2802326"/>
                  <a:pt x="867790" y="2802326"/>
                  <a:pt x="867790" y="2802326"/>
                </a:cubicBezTo>
                <a:cubicBezTo>
                  <a:pt x="822905" y="2787340"/>
                  <a:pt x="792981" y="2772354"/>
                  <a:pt x="748095" y="2742383"/>
                </a:cubicBezTo>
                <a:cubicBezTo>
                  <a:pt x="733133" y="2742383"/>
                  <a:pt x="733133" y="2712411"/>
                  <a:pt x="733133" y="2697426"/>
                </a:cubicBezTo>
                <a:cubicBezTo>
                  <a:pt x="733133" y="2697426"/>
                  <a:pt x="733133" y="2697426"/>
                  <a:pt x="778019" y="2622497"/>
                </a:cubicBezTo>
                <a:cubicBezTo>
                  <a:pt x="718171" y="2577540"/>
                  <a:pt x="658324" y="2532583"/>
                  <a:pt x="598476" y="2487626"/>
                </a:cubicBezTo>
                <a:cubicBezTo>
                  <a:pt x="598476" y="2487626"/>
                  <a:pt x="598476" y="2487626"/>
                  <a:pt x="523667" y="2547569"/>
                </a:cubicBezTo>
                <a:cubicBezTo>
                  <a:pt x="523667" y="2562554"/>
                  <a:pt x="508705" y="2562554"/>
                  <a:pt x="508705" y="2562554"/>
                </a:cubicBezTo>
                <a:cubicBezTo>
                  <a:pt x="493743" y="2562554"/>
                  <a:pt x="478781" y="2562554"/>
                  <a:pt x="478781" y="2547569"/>
                </a:cubicBezTo>
                <a:cubicBezTo>
                  <a:pt x="448857" y="2517597"/>
                  <a:pt x="418933" y="2487626"/>
                  <a:pt x="389009" y="2457655"/>
                </a:cubicBezTo>
                <a:cubicBezTo>
                  <a:pt x="374048" y="2442669"/>
                  <a:pt x="374048" y="2427683"/>
                  <a:pt x="389009" y="2412697"/>
                </a:cubicBezTo>
                <a:cubicBezTo>
                  <a:pt x="389009" y="2412697"/>
                  <a:pt x="389009" y="2412697"/>
                  <a:pt x="448857" y="2352755"/>
                </a:cubicBezTo>
                <a:cubicBezTo>
                  <a:pt x="403971" y="2292812"/>
                  <a:pt x="359086" y="2232869"/>
                  <a:pt x="314200" y="2157941"/>
                </a:cubicBezTo>
                <a:cubicBezTo>
                  <a:pt x="314200" y="2157941"/>
                  <a:pt x="314200" y="2157941"/>
                  <a:pt x="239390" y="2202898"/>
                </a:cubicBezTo>
                <a:cubicBezTo>
                  <a:pt x="224429" y="2202898"/>
                  <a:pt x="224429" y="2202898"/>
                  <a:pt x="224429" y="2202898"/>
                </a:cubicBezTo>
                <a:cubicBezTo>
                  <a:pt x="209467" y="2202898"/>
                  <a:pt x="194505" y="2202898"/>
                  <a:pt x="194505" y="2187912"/>
                </a:cubicBezTo>
                <a:cubicBezTo>
                  <a:pt x="164581" y="2157941"/>
                  <a:pt x="149619" y="2112983"/>
                  <a:pt x="134657" y="2083012"/>
                </a:cubicBezTo>
                <a:cubicBezTo>
                  <a:pt x="119695" y="2053041"/>
                  <a:pt x="134657" y="2038055"/>
                  <a:pt x="149619" y="2038055"/>
                </a:cubicBezTo>
                <a:cubicBezTo>
                  <a:pt x="149619" y="2038055"/>
                  <a:pt x="149619" y="2038055"/>
                  <a:pt x="224429" y="1993098"/>
                </a:cubicBezTo>
                <a:cubicBezTo>
                  <a:pt x="194505" y="1918169"/>
                  <a:pt x="179543" y="1843241"/>
                  <a:pt x="149619" y="1768312"/>
                </a:cubicBezTo>
                <a:cubicBezTo>
                  <a:pt x="149619" y="1768312"/>
                  <a:pt x="149619" y="1768312"/>
                  <a:pt x="59848" y="1783298"/>
                </a:cubicBezTo>
                <a:cubicBezTo>
                  <a:pt x="44886" y="1783298"/>
                  <a:pt x="29924" y="1768312"/>
                  <a:pt x="29924" y="1753327"/>
                </a:cubicBezTo>
                <a:cubicBezTo>
                  <a:pt x="14962" y="1708370"/>
                  <a:pt x="14962" y="1678398"/>
                  <a:pt x="0" y="1633441"/>
                </a:cubicBezTo>
                <a:cubicBezTo>
                  <a:pt x="0" y="1603470"/>
                  <a:pt x="14962" y="1588484"/>
                  <a:pt x="29924" y="1588484"/>
                </a:cubicBezTo>
                <a:cubicBezTo>
                  <a:pt x="29924" y="1588484"/>
                  <a:pt x="29924" y="1588484"/>
                  <a:pt x="119695" y="1573498"/>
                </a:cubicBezTo>
                <a:cubicBezTo>
                  <a:pt x="119695" y="1543527"/>
                  <a:pt x="119695" y="1498570"/>
                  <a:pt x="119695" y="1453613"/>
                </a:cubicBezTo>
                <a:cubicBezTo>
                  <a:pt x="119695" y="1423641"/>
                  <a:pt x="119695" y="1378684"/>
                  <a:pt x="119695" y="1348713"/>
                </a:cubicBezTo>
                <a:cubicBezTo>
                  <a:pt x="119695" y="1348713"/>
                  <a:pt x="119695" y="1348713"/>
                  <a:pt x="29924" y="1333727"/>
                </a:cubicBezTo>
                <a:cubicBezTo>
                  <a:pt x="14962" y="1318742"/>
                  <a:pt x="0" y="1303756"/>
                  <a:pt x="0" y="1288770"/>
                </a:cubicBezTo>
                <a:cubicBezTo>
                  <a:pt x="14962" y="1243813"/>
                  <a:pt x="14962" y="1198856"/>
                  <a:pt x="29924" y="1168885"/>
                </a:cubicBezTo>
                <a:cubicBezTo>
                  <a:pt x="29924" y="1153899"/>
                  <a:pt x="44886" y="1138913"/>
                  <a:pt x="59848" y="1138913"/>
                </a:cubicBezTo>
                <a:cubicBezTo>
                  <a:pt x="59848" y="1138913"/>
                  <a:pt x="59848" y="1138913"/>
                  <a:pt x="149619" y="1153899"/>
                </a:cubicBezTo>
                <a:cubicBezTo>
                  <a:pt x="179543" y="1078970"/>
                  <a:pt x="194505" y="1004042"/>
                  <a:pt x="224429" y="929113"/>
                </a:cubicBezTo>
                <a:cubicBezTo>
                  <a:pt x="224429" y="929113"/>
                  <a:pt x="224429" y="929113"/>
                  <a:pt x="149619" y="884156"/>
                </a:cubicBezTo>
                <a:cubicBezTo>
                  <a:pt x="134657" y="884156"/>
                  <a:pt x="119695" y="854185"/>
                  <a:pt x="134657" y="839199"/>
                </a:cubicBezTo>
                <a:cubicBezTo>
                  <a:pt x="149619" y="809228"/>
                  <a:pt x="164581" y="764271"/>
                  <a:pt x="194505" y="734299"/>
                </a:cubicBezTo>
                <a:cubicBezTo>
                  <a:pt x="194505" y="719314"/>
                  <a:pt x="209467" y="719314"/>
                  <a:pt x="224429" y="719314"/>
                </a:cubicBezTo>
                <a:cubicBezTo>
                  <a:pt x="224429" y="719314"/>
                  <a:pt x="224429" y="719314"/>
                  <a:pt x="239390" y="719314"/>
                </a:cubicBezTo>
                <a:cubicBezTo>
                  <a:pt x="239390" y="719314"/>
                  <a:pt x="239390" y="719314"/>
                  <a:pt x="314200" y="749285"/>
                </a:cubicBezTo>
                <a:cubicBezTo>
                  <a:pt x="359086" y="689342"/>
                  <a:pt x="403971" y="629399"/>
                  <a:pt x="448857" y="569457"/>
                </a:cubicBezTo>
                <a:cubicBezTo>
                  <a:pt x="448857" y="569457"/>
                  <a:pt x="448857" y="569457"/>
                  <a:pt x="389009" y="509514"/>
                </a:cubicBezTo>
                <a:cubicBezTo>
                  <a:pt x="374048" y="494528"/>
                  <a:pt x="374048" y="464557"/>
                  <a:pt x="389009" y="464557"/>
                </a:cubicBezTo>
                <a:cubicBezTo>
                  <a:pt x="418933" y="419600"/>
                  <a:pt x="448857" y="389628"/>
                  <a:pt x="478781" y="374643"/>
                </a:cubicBezTo>
                <a:cubicBezTo>
                  <a:pt x="478781" y="359657"/>
                  <a:pt x="493743" y="359657"/>
                  <a:pt x="508705" y="359657"/>
                </a:cubicBezTo>
                <a:cubicBezTo>
                  <a:pt x="508705" y="359657"/>
                  <a:pt x="523667" y="359657"/>
                  <a:pt x="523667" y="374643"/>
                </a:cubicBezTo>
                <a:cubicBezTo>
                  <a:pt x="523667" y="374643"/>
                  <a:pt x="523667" y="374643"/>
                  <a:pt x="598476" y="434585"/>
                </a:cubicBezTo>
                <a:cubicBezTo>
                  <a:pt x="658324" y="389628"/>
                  <a:pt x="718171" y="344671"/>
                  <a:pt x="778019" y="299714"/>
                </a:cubicBezTo>
                <a:cubicBezTo>
                  <a:pt x="778019" y="299714"/>
                  <a:pt x="778019" y="299714"/>
                  <a:pt x="733133" y="209800"/>
                </a:cubicBezTo>
                <a:cubicBezTo>
                  <a:pt x="733133" y="194814"/>
                  <a:pt x="733133" y="179828"/>
                  <a:pt x="748095" y="179828"/>
                </a:cubicBezTo>
                <a:cubicBezTo>
                  <a:pt x="792981" y="149857"/>
                  <a:pt x="822905" y="134871"/>
                  <a:pt x="867790" y="119886"/>
                </a:cubicBezTo>
                <a:cubicBezTo>
                  <a:pt x="867790" y="119886"/>
                  <a:pt x="867790" y="104900"/>
                  <a:pt x="882752" y="104900"/>
                </a:cubicBezTo>
                <a:cubicBezTo>
                  <a:pt x="897714" y="104900"/>
                  <a:pt x="897714" y="119886"/>
                  <a:pt x="912676" y="134871"/>
                </a:cubicBezTo>
                <a:cubicBezTo>
                  <a:pt x="912676" y="134871"/>
                  <a:pt x="912676" y="134871"/>
                  <a:pt x="957562" y="209800"/>
                </a:cubicBezTo>
                <a:cubicBezTo>
                  <a:pt x="1017409" y="179828"/>
                  <a:pt x="1092219" y="164843"/>
                  <a:pt x="1167028" y="149857"/>
                </a:cubicBezTo>
                <a:cubicBezTo>
                  <a:pt x="1167028" y="149857"/>
                  <a:pt x="1167028" y="149857"/>
                  <a:pt x="1152066" y="44957"/>
                </a:cubicBezTo>
                <a:cubicBezTo>
                  <a:pt x="1152066" y="29971"/>
                  <a:pt x="1167028" y="14986"/>
                  <a:pt x="1181990" y="14986"/>
                </a:cubicBezTo>
                <a:cubicBezTo>
                  <a:pt x="1226876" y="0"/>
                  <a:pt x="1271762" y="0"/>
                  <a:pt x="131664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30" name="任意多边形 2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 bwMode="auto">
          <a:xfrm>
            <a:off x="4369013" y="2598459"/>
            <a:ext cx="2328428" cy="2320103"/>
          </a:xfrm>
          <a:custGeom>
            <a:avLst/>
            <a:gdLst>
              <a:gd name="connsiteX0" fmla="*/ 1473747 w 2947494"/>
              <a:gd name="connsiteY0" fmla="*/ 296903 h 2936956"/>
              <a:gd name="connsiteX1" fmla="*/ 302172 w 2947494"/>
              <a:gd name="connsiteY1" fmla="*/ 1468478 h 2936956"/>
              <a:gd name="connsiteX2" fmla="*/ 1473747 w 2947494"/>
              <a:gd name="connsiteY2" fmla="*/ 2640053 h 2936956"/>
              <a:gd name="connsiteX3" fmla="*/ 2645322 w 2947494"/>
              <a:gd name="connsiteY3" fmla="*/ 1468478 h 2936956"/>
              <a:gd name="connsiteX4" fmla="*/ 1473747 w 2947494"/>
              <a:gd name="connsiteY4" fmla="*/ 296903 h 2936956"/>
              <a:gd name="connsiteX5" fmla="*/ 1331609 w 2947494"/>
              <a:gd name="connsiteY5" fmla="*/ 0 h 2936956"/>
              <a:gd name="connsiteX6" fmla="*/ 1376495 w 2947494"/>
              <a:gd name="connsiteY6" fmla="*/ 29969 h 2936956"/>
              <a:gd name="connsiteX7" fmla="*/ 1391457 w 2947494"/>
              <a:gd name="connsiteY7" fmla="*/ 119876 h 2936956"/>
              <a:gd name="connsiteX8" fmla="*/ 1466266 w 2947494"/>
              <a:gd name="connsiteY8" fmla="*/ 119876 h 2936956"/>
              <a:gd name="connsiteX9" fmla="*/ 1615885 w 2947494"/>
              <a:gd name="connsiteY9" fmla="*/ 119876 h 2936956"/>
              <a:gd name="connsiteX10" fmla="*/ 1630847 w 2947494"/>
              <a:gd name="connsiteY10" fmla="*/ 29969 h 2936956"/>
              <a:gd name="connsiteX11" fmla="*/ 1660771 w 2947494"/>
              <a:gd name="connsiteY11" fmla="*/ 0 h 2936956"/>
              <a:gd name="connsiteX12" fmla="*/ 1795428 w 2947494"/>
              <a:gd name="connsiteY12" fmla="*/ 29969 h 2936956"/>
              <a:gd name="connsiteX13" fmla="*/ 1825352 w 2947494"/>
              <a:gd name="connsiteY13" fmla="*/ 59938 h 2936956"/>
              <a:gd name="connsiteX14" fmla="*/ 1810390 w 2947494"/>
              <a:gd name="connsiteY14" fmla="*/ 149845 h 2936956"/>
              <a:gd name="connsiteX15" fmla="*/ 1915123 w 2947494"/>
              <a:gd name="connsiteY15" fmla="*/ 194798 h 2936956"/>
              <a:gd name="connsiteX16" fmla="*/ 2019856 w 2947494"/>
              <a:gd name="connsiteY16" fmla="*/ 224767 h 2936956"/>
              <a:gd name="connsiteX17" fmla="*/ 2064742 w 2947494"/>
              <a:gd name="connsiteY17" fmla="*/ 149845 h 2936956"/>
              <a:gd name="connsiteX18" fmla="*/ 2094666 w 2947494"/>
              <a:gd name="connsiteY18" fmla="*/ 134860 h 2936956"/>
              <a:gd name="connsiteX19" fmla="*/ 2109628 w 2947494"/>
              <a:gd name="connsiteY19" fmla="*/ 134860 h 2936956"/>
              <a:gd name="connsiteX20" fmla="*/ 2229323 w 2947494"/>
              <a:gd name="connsiteY20" fmla="*/ 194798 h 2936956"/>
              <a:gd name="connsiteX21" fmla="*/ 2244285 w 2947494"/>
              <a:gd name="connsiteY21" fmla="*/ 239752 h 2936956"/>
              <a:gd name="connsiteX22" fmla="*/ 2199399 w 2947494"/>
              <a:gd name="connsiteY22" fmla="*/ 314674 h 2936956"/>
              <a:gd name="connsiteX23" fmla="*/ 2378942 w 2947494"/>
              <a:gd name="connsiteY23" fmla="*/ 449534 h 2936956"/>
              <a:gd name="connsiteX24" fmla="*/ 2438790 w 2947494"/>
              <a:gd name="connsiteY24" fmla="*/ 389596 h 2936956"/>
              <a:gd name="connsiteX25" fmla="*/ 2468713 w 2947494"/>
              <a:gd name="connsiteY25" fmla="*/ 389596 h 2936956"/>
              <a:gd name="connsiteX26" fmla="*/ 2498637 w 2947494"/>
              <a:gd name="connsiteY26" fmla="*/ 389596 h 2936956"/>
              <a:gd name="connsiteX27" fmla="*/ 2588409 w 2947494"/>
              <a:gd name="connsiteY27" fmla="*/ 479503 h 2936956"/>
              <a:gd name="connsiteX28" fmla="*/ 2573447 w 2947494"/>
              <a:gd name="connsiteY28" fmla="*/ 524457 h 2936956"/>
              <a:gd name="connsiteX29" fmla="*/ 2513599 w 2947494"/>
              <a:gd name="connsiteY29" fmla="*/ 599379 h 2936956"/>
              <a:gd name="connsiteX30" fmla="*/ 2648256 w 2947494"/>
              <a:gd name="connsiteY30" fmla="*/ 779193 h 2936956"/>
              <a:gd name="connsiteX31" fmla="*/ 2738028 w 2947494"/>
              <a:gd name="connsiteY31" fmla="*/ 749224 h 2936956"/>
              <a:gd name="connsiteX32" fmla="*/ 2752989 w 2947494"/>
              <a:gd name="connsiteY32" fmla="*/ 734239 h 2936956"/>
              <a:gd name="connsiteX33" fmla="*/ 2782913 w 2947494"/>
              <a:gd name="connsiteY33" fmla="*/ 764208 h 2936956"/>
              <a:gd name="connsiteX34" fmla="*/ 2827799 w 2947494"/>
              <a:gd name="connsiteY34" fmla="*/ 869099 h 2936956"/>
              <a:gd name="connsiteX35" fmla="*/ 2812837 w 2947494"/>
              <a:gd name="connsiteY35" fmla="*/ 914053 h 2936956"/>
              <a:gd name="connsiteX36" fmla="*/ 2738028 w 2947494"/>
              <a:gd name="connsiteY36" fmla="*/ 959006 h 2936956"/>
              <a:gd name="connsiteX37" fmla="*/ 2797875 w 2947494"/>
              <a:gd name="connsiteY37" fmla="*/ 1183773 h 2936956"/>
              <a:gd name="connsiteX38" fmla="*/ 2902608 w 2947494"/>
              <a:gd name="connsiteY38" fmla="*/ 1168789 h 2936956"/>
              <a:gd name="connsiteX39" fmla="*/ 2932532 w 2947494"/>
              <a:gd name="connsiteY39" fmla="*/ 1198758 h 2936956"/>
              <a:gd name="connsiteX40" fmla="*/ 2947494 w 2947494"/>
              <a:gd name="connsiteY40" fmla="*/ 1318633 h 2936956"/>
              <a:gd name="connsiteX41" fmla="*/ 2917570 w 2947494"/>
              <a:gd name="connsiteY41" fmla="*/ 1363587 h 2936956"/>
              <a:gd name="connsiteX42" fmla="*/ 2827799 w 2947494"/>
              <a:gd name="connsiteY42" fmla="*/ 1378571 h 2936956"/>
              <a:gd name="connsiteX43" fmla="*/ 2827799 w 2947494"/>
              <a:gd name="connsiteY43" fmla="*/ 1603338 h 2936956"/>
              <a:gd name="connsiteX44" fmla="*/ 2917570 w 2947494"/>
              <a:gd name="connsiteY44" fmla="*/ 1618323 h 2936956"/>
              <a:gd name="connsiteX45" fmla="*/ 2947494 w 2947494"/>
              <a:gd name="connsiteY45" fmla="*/ 1663276 h 2936956"/>
              <a:gd name="connsiteX46" fmla="*/ 2932532 w 2947494"/>
              <a:gd name="connsiteY46" fmla="*/ 1783152 h 2936956"/>
              <a:gd name="connsiteX47" fmla="*/ 2887647 w 2947494"/>
              <a:gd name="connsiteY47" fmla="*/ 1813121 h 2936956"/>
              <a:gd name="connsiteX48" fmla="*/ 2797875 w 2947494"/>
              <a:gd name="connsiteY48" fmla="*/ 1798137 h 2936956"/>
              <a:gd name="connsiteX49" fmla="*/ 2767951 w 2947494"/>
              <a:gd name="connsiteY49" fmla="*/ 1903028 h 2936956"/>
              <a:gd name="connsiteX50" fmla="*/ 2723066 w 2947494"/>
              <a:gd name="connsiteY50" fmla="*/ 2007919 h 2936956"/>
              <a:gd name="connsiteX51" fmla="*/ 2797875 w 2947494"/>
              <a:gd name="connsiteY51" fmla="*/ 2067857 h 2936956"/>
              <a:gd name="connsiteX52" fmla="*/ 2812837 w 2947494"/>
              <a:gd name="connsiteY52" fmla="*/ 2097826 h 2936956"/>
              <a:gd name="connsiteX53" fmla="*/ 2752989 w 2947494"/>
              <a:gd name="connsiteY53" fmla="*/ 2217702 h 2936956"/>
              <a:gd name="connsiteX54" fmla="*/ 2723066 w 2947494"/>
              <a:gd name="connsiteY54" fmla="*/ 2232686 h 2936956"/>
              <a:gd name="connsiteX55" fmla="*/ 2708104 w 2947494"/>
              <a:gd name="connsiteY55" fmla="*/ 2232686 h 2936956"/>
              <a:gd name="connsiteX56" fmla="*/ 2633294 w 2947494"/>
              <a:gd name="connsiteY56" fmla="*/ 2187733 h 2936956"/>
              <a:gd name="connsiteX57" fmla="*/ 2483675 w 2947494"/>
              <a:gd name="connsiteY57" fmla="*/ 2367546 h 2936956"/>
              <a:gd name="connsiteX58" fmla="*/ 2558485 w 2947494"/>
              <a:gd name="connsiteY58" fmla="*/ 2442469 h 2936956"/>
              <a:gd name="connsiteX59" fmla="*/ 2558485 w 2947494"/>
              <a:gd name="connsiteY59" fmla="*/ 2487422 h 2936956"/>
              <a:gd name="connsiteX60" fmla="*/ 2468713 w 2947494"/>
              <a:gd name="connsiteY60" fmla="*/ 2577329 h 2936956"/>
              <a:gd name="connsiteX61" fmla="*/ 2438790 w 2947494"/>
              <a:gd name="connsiteY61" fmla="*/ 2577329 h 2936956"/>
              <a:gd name="connsiteX62" fmla="*/ 2408866 w 2947494"/>
              <a:gd name="connsiteY62" fmla="*/ 2577329 h 2936956"/>
              <a:gd name="connsiteX63" fmla="*/ 2349018 w 2947494"/>
              <a:gd name="connsiteY63" fmla="*/ 2502407 h 2936956"/>
              <a:gd name="connsiteX64" fmla="*/ 2154514 w 2947494"/>
              <a:gd name="connsiteY64" fmla="*/ 2637267 h 2936956"/>
              <a:gd name="connsiteX65" fmla="*/ 2199399 w 2947494"/>
              <a:gd name="connsiteY65" fmla="*/ 2727174 h 2936956"/>
              <a:gd name="connsiteX66" fmla="*/ 2184437 w 2947494"/>
              <a:gd name="connsiteY66" fmla="*/ 2772127 h 2936956"/>
              <a:gd name="connsiteX67" fmla="*/ 2064742 w 2947494"/>
              <a:gd name="connsiteY67" fmla="*/ 2817080 h 2936956"/>
              <a:gd name="connsiteX68" fmla="*/ 2049780 w 2947494"/>
              <a:gd name="connsiteY68" fmla="*/ 2832065 h 2936956"/>
              <a:gd name="connsiteX69" fmla="*/ 2019856 w 2947494"/>
              <a:gd name="connsiteY69" fmla="*/ 2802096 h 2936956"/>
              <a:gd name="connsiteX70" fmla="*/ 1989933 w 2947494"/>
              <a:gd name="connsiteY70" fmla="*/ 2727174 h 2936956"/>
              <a:gd name="connsiteX71" fmla="*/ 1765504 w 2947494"/>
              <a:gd name="connsiteY71" fmla="*/ 2787111 h 2936956"/>
              <a:gd name="connsiteX72" fmla="*/ 1780466 w 2947494"/>
              <a:gd name="connsiteY72" fmla="*/ 2877018 h 2936956"/>
              <a:gd name="connsiteX73" fmla="*/ 1750542 w 2947494"/>
              <a:gd name="connsiteY73" fmla="*/ 2921972 h 2936956"/>
              <a:gd name="connsiteX74" fmla="*/ 1615885 w 2947494"/>
              <a:gd name="connsiteY74" fmla="*/ 2936956 h 2936956"/>
              <a:gd name="connsiteX75" fmla="*/ 1585961 w 2947494"/>
              <a:gd name="connsiteY75" fmla="*/ 2906987 h 2936956"/>
              <a:gd name="connsiteX76" fmla="*/ 1571000 w 2947494"/>
              <a:gd name="connsiteY76" fmla="*/ 2817080 h 2936956"/>
              <a:gd name="connsiteX77" fmla="*/ 1481228 w 2947494"/>
              <a:gd name="connsiteY77" fmla="*/ 2817080 h 2936956"/>
              <a:gd name="connsiteX78" fmla="*/ 1346571 w 2947494"/>
              <a:gd name="connsiteY78" fmla="*/ 2817080 h 2936956"/>
              <a:gd name="connsiteX79" fmla="*/ 1331609 w 2947494"/>
              <a:gd name="connsiteY79" fmla="*/ 2906987 h 2936956"/>
              <a:gd name="connsiteX80" fmla="*/ 1286723 w 2947494"/>
              <a:gd name="connsiteY80" fmla="*/ 2936956 h 2936956"/>
              <a:gd name="connsiteX81" fmla="*/ 1167028 w 2947494"/>
              <a:gd name="connsiteY81" fmla="*/ 2906987 h 2936956"/>
              <a:gd name="connsiteX82" fmla="*/ 1137104 w 2947494"/>
              <a:gd name="connsiteY82" fmla="*/ 2877018 h 2936956"/>
              <a:gd name="connsiteX83" fmla="*/ 1152066 w 2947494"/>
              <a:gd name="connsiteY83" fmla="*/ 2772127 h 2936956"/>
              <a:gd name="connsiteX84" fmla="*/ 1047333 w 2947494"/>
              <a:gd name="connsiteY84" fmla="*/ 2742158 h 2936956"/>
              <a:gd name="connsiteX85" fmla="*/ 942600 w 2947494"/>
              <a:gd name="connsiteY85" fmla="*/ 2712189 h 2936956"/>
              <a:gd name="connsiteX86" fmla="*/ 882752 w 2947494"/>
              <a:gd name="connsiteY86" fmla="*/ 2787111 h 2936956"/>
              <a:gd name="connsiteX87" fmla="*/ 867790 w 2947494"/>
              <a:gd name="connsiteY87" fmla="*/ 2802096 h 2936956"/>
              <a:gd name="connsiteX88" fmla="*/ 852828 w 2947494"/>
              <a:gd name="connsiteY88" fmla="*/ 2802096 h 2936956"/>
              <a:gd name="connsiteX89" fmla="*/ 733133 w 2947494"/>
              <a:gd name="connsiteY89" fmla="*/ 2742158 h 2936956"/>
              <a:gd name="connsiteX90" fmla="*/ 718171 w 2947494"/>
              <a:gd name="connsiteY90" fmla="*/ 2697205 h 2936956"/>
              <a:gd name="connsiteX91" fmla="*/ 763057 w 2947494"/>
              <a:gd name="connsiteY91" fmla="*/ 2607298 h 2936956"/>
              <a:gd name="connsiteX92" fmla="*/ 583514 w 2947494"/>
              <a:gd name="connsiteY92" fmla="*/ 2472438 h 2936956"/>
              <a:gd name="connsiteX93" fmla="*/ 508705 w 2947494"/>
              <a:gd name="connsiteY93" fmla="*/ 2547360 h 2936956"/>
              <a:gd name="connsiteX94" fmla="*/ 493743 w 2947494"/>
              <a:gd name="connsiteY94" fmla="*/ 2547360 h 2936956"/>
              <a:gd name="connsiteX95" fmla="*/ 463819 w 2947494"/>
              <a:gd name="connsiteY95" fmla="*/ 2547360 h 2936956"/>
              <a:gd name="connsiteX96" fmla="*/ 374048 w 2947494"/>
              <a:gd name="connsiteY96" fmla="*/ 2442469 h 2936956"/>
              <a:gd name="connsiteX97" fmla="*/ 374048 w 2947494"/>
              <a:gd name="connsiteY97" fmla="*/ 2397515 h 2936956"/>
              <a:gd name="connsiteX98" fmla="*/ 433895 w 2947494"/>
              <a:gd name="connsiteY98" fmla="*/ 2337577 h 2936956"/>
              <a:gd name="connsiteX99" fmla="*/ 314200 w 2947494"/>
              <a:gd name="connsiteY99" fmla="*/ 2157764 h 2936956"/>
              <a:gd name="connsiteX100" fmla="*/ 224429 w 2947494"/>
              <a:gd name="connsiteY100" fmla="*/ 2187733 h 2936956"/>
              <a:gd name="connsiteX101" fmla="*/ 209467 w 2947494"/>
              <a:gd name="connsiteY101" fmla="*/ 2187733 h 2936956"/>
              <a:gd name="connsiteX102" fmla="*/ 179543 w 2947494"/>
              <a:gd name="connsiteY102" fmla="*/ 2172748 h 2936956"/>
              <a:gd name="connsiteX103" fmla="*/ 119695 w 2947494"/>
              <a:gd name="connsiteY103" fmla="*/ 2067857 h 2936956"/>
              <a:gd name="connsiteX104" fmla="*/ 134657 w 2947494"/>
              <a:gd name="connsiteY104" fmla="*/ 2022904 h 2936956"/>
              <a:gd name="connsiteX105" fmla="*/ 224429 w 2947494"/>
              <a:gd name="connsiteY105" fmla="*/ 1977950 h 2936956"/>
              <a:gd name="connsiteX106" fmla="*/ 149619 w 2947494"/>
              <a:gd name="connsiteY106" fmla="*/ 1753183 h 2936956"/>
              <a:gd name="connsiteX107" fmla="*/ 59848 w 2947494"/>
              <a:gd name="connsiteY107" fmla="*/ 1768168 h 2936956"/>
              <a:gd name="connsiteX108" fmla="*/ 14962 w 2947494"/>
              <a:gd name="connsiteY108" fmla="*/ 1738199 h 2936956"/>
              <a:gd name="connsiteX109" fmla="*/ 0 w 2947494"/>
              <a:gd name="connsiteY109" fmla="*/ 1618323 h 2936956"/>
              <a:gd name="connsiteX110" fmla="*/ 29924 w 2947494"/>
              <a:gd name="connsiteY110" fmla="*/ 1573369 h 2936956"/>
              <a:gd name="connsiteX111" fmla="*/ 119695 w 2947494"/>
              <a:gd name="connsiteY111" fmla="*/ 1558385 h 2936956"/>
              <a:gd name="connsiteX112" fmla="*/ 119695 w 2947494"/>
              <a:gd name="connsiteY112" fmla="*/ 1333618 h 2936956"/>
              <a:gd name="connsiteX113" fmla="*/ 29924 w 2947494"/>
              <a:gd name="connsiteY113" fmla="*/ 1318633 h 2936956"/>
              <a:gd name="connsiteX114" fmla="*/ 0 w 2947494"/>
              <a:gd name="connsiteY114" fmla="*/ 1273680 h 2936956"/>
              <a:gd name="connsiteX115" fmla="*/ 29924 w 2947494"/>
              <a:gd name="connsiteY115" fmla="*/ 1153804 h 2936956"/>
              <a:gd name="connsiteX116" fmla="*/ 59848 w 2947494"/>
              <a:gd name="connsiteY116" fmla="*/ 1123835 h 2936956"/>
              <a:gd name="connsiteX117" fmla="*/ 74810 w 2947494"/>
              <a:gd name="connsiteY117" fmla="*/ 1123835 h 2936956"/>
              <a:gd name="connsiteX118" fmla="*/ 164581 w 2947494"/>
              <a:gd name="connsiteY118" fmla="*/ 1138820 h 2936956"/>
              <a:gd name="connsiteX119" fmla="*/ 194505 w 2947494"/>
              <a:gd name="connsiteY119" fmla="*/ 1033929 h 2936956"/>
              <a:gd name="connsiteX120" fmla="*/ 239391 w 2947494"/>
              <a:gd name="connsiteY120" fmla="*/ 914053 h 2936956"/>
              <a:gd name="connsiteX121" fmla="*/ 149619 w 2947494"/>
              <a:gd name="connsiteY121" fmla="*/ 869099 h 2936956"/>
              <a:gd name="connsiteX122" fmla="*/ 134657 w 2947494"/>
              <a:gd name="connsiteY122" fmla="*/ 824146 h 2936956"/>
              <a:gd name="connsiteX123" fmla="*/ 194505 w 2947494"/>
              <a:gd name="connsiteY123" fmla="*/ 719255 h 2936956"/>
              <a:gd name="connsiteX124" fmla="*/ 224429 w 2947494"/>
              <a:gd name="connsiteY124" fmla="*/ 704270 h 2936956"/>
              <a:gd name="connsiteX125" fmla="*/ 239391 w 2947494"/>
              <a:gd name="connsiteY125" fmla="*/ 704270 h 2936956"/>
              <a:gd name="connsiteX126" fmla="*/ 329162 w 2947494"/>
              <a:gd name="connsiteY126" fmla="*/ 749224 h 2936956"/>
              <a:gd name="connsiteX127" fmla="*/ 463819 w 2947494"/>
              <a:gd name="connsiteY127" fmla="*/ 569410 h 2936956"/>
              <a:gd name="connsiteX128" fmla="*/ 403971 w 2947494"/>
              <a:gd name="connsiteY128" fmla="*/ 494488 h 2936956"/>
              <a:gd name="connsiteX129" fmla="*/ 403971 w 2947494"/>
              <a:gd name="connsiteY129" fmla="*/ 449534 h 2936956"/>
              <a:gd name="connsiteX130" fmla="*/ 493743 w 2947494"/>
              <a:gd name="connsiteY130" fmla="*/ 359627 h 2936956"/>
              <a:gd name="connsiteX131" fmla="*/ 523667 w 2947494"/>
              <a:gd name="connsiteY131" fmla="*/ 344643 h 2936956"/>
              <a:gd name="connsiteX132" fmla="*/ 538629 w 2947494"/>
              <a:gd name="connsiteY132" fmla="*/ 359627 h 2936956"/>
              <a:gd name="connsiteX133" fmla="*/ 613438 w 2947494"/>
              <a:gd name="connsiteY133" fmla="*/ 419565 h 2936956"/>
              <a:gd name="connsiteX134" fmla="*/ 792981 w 2947494"/>
              <a:gd name="connsiteY134" fmla="*/ 299690 h 2936956"/>
              <a:gd name="connsiteX135" fmla="*/ 763057 w 2947494"/>
              <a:gd name="connsiteY135" fmla="*/ 209783 h 2936956"/>
              <a:gd name="connsiteX136" fmla="*/ 778019 w 2947494"/>
              <a:gd name="connsiteY136" fmla="*/ 164829 h 2936956"/>
              <a:gd name="connsiteX137" fmla="*/ 882752 w 2947494"/>
              <a:gd name="connsiteY137" fmla="*/ 104891 h 2936956"/>
              <a:gd name="connsiteX138" fmla="*/ 897714 w 2947494"/>
              <a:gd name="connsiteY138" fmla="*/ 104891 h 2936956"/>
              <a:gd name="connsiteX139" fmla="*/ 927638 w 2947494"/>
              <a:gd name="connsiteY139" fmla="*/ 119876 h 2936956"/>
              <a:gd name="connsiteX140" fmla="*/ 972524 w 2947494"/>
              <a:gd name="connsiteY140" fmla="*/ 209783 h 2936956"/>
              <a:gd name="connsiteX141" fmla="*/ 1196952 w 2947494"/>
              <a:gd name="connsiteY141" fmla="*/ 149845 h 2936956"/>
              <a:gd name="connsiteX142" fmla="*/ 1181990 w 2947494"/>
              <a:gd name="connsiteY142" fmla="*/ 44954 h 2936956"/>
              <a:gd name="connsiteX143" fmla="*/ 1211914 w 2947494"/>
              <a:gd name="connsiteY143" fmla="*/ 14985 h 2936956"/>
              <a:gd name="connsiteX144" fmla="*/ 1331609 w 2947494"/>
              <a:gd name="connsiteY144" fmla="*/ 0 h 293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947494" h="2936956">
                <a:moveTo>
                  <a:pt x="1473747" y="296903"/>
                </a:moveTo>
                <a:cubicBezTo>
                  <a:pt x="826704" y="296903"/>
                  <a:pt x="302172" y="821435"/>
                  <a:pt x="302172" y="1468478"/>
                </a:cubicBezTo>
                <a:cubicBezTo>
                  <a:pt x="302172" y="2115521"/>
                  <a:pt x="826704" y="2640053"/>
                  <a:pt x="1473747" y="2640053"/>
                </a:cubicBezTo>
                <a:cubicBezTo>
                  <a:pt x="2120790" y="2640053"/>
                  <a:pt x="2645322" y="2115521"/>
                  <a:pt x="2645322" y="1468478"/>
                </a:cubicBezTo>
                <a:cubicBezTo>
                  <a:pt x="2645322" y="821435"/>
                  <a:pt x="2120790" y="296903"/>
                  <a:pt x="1473747" y="296903"/>
                </a:cubicBezTo>
                <a:close/>
                <a:moveTo>
                  <a:pt x="1331609" y="0"/>
                </a:moveTo>
                <a:cubicBezTo>
                  <a:pt x="1346571" y="0"/>
                  <a:pt x="1361533" y="14985"/>
                  <a:pt x="1376495" y="29969"/>
                </a:cubicBezTo>
                <a:cubicBezTo>
                  <a:pt x="1376495" y="29969"/>
                  <a:pt x="1376495" y="29969"/>
                  <a:pt x="1391457" y="119876"/>
                </a:cubicBezTo>
                <a:cubicBezTo>
                  <a:pt x="1421381" y="119876"/>
                  <a:pt x="1436342" y="119876"/>
                  <a:pt x="1466266" y="119876"/>
                </a:cubicBezTo>
                <a:cubicBezTo>
                  <a:pt x="1526114" y="119876"/>
                  <a:pt x="1571000" y="119876"/>
                  <a:pt x="1615885" y="119876"/>
                </a:cubicBezTo>
                <a:cubicBezTo>
                  <a:pt x="1615885" y="119876"/>
                  <a:pt x="1615885" y="119876"/>
                  <a:pt x="1630847" y="29969"/>
                </a:cubicBezTo>
                <a:cubicBezTo>
                  <a:pt x="1630847" y="14985"/>
                  <a:pt x="1645809" y="0"/>
                  <a:pt x="1660771" y="0"/>
                </a:cubicBezTo>
                <a:cubicBezTo>
                  <a:pt x="1705657" y="14985"/>
                  <a:pt x="1750542" y="14985"/>
                  <a:pt x="1795428" y="29969"/>
                </a:cubicBezTo>
                <a:cubicBezTo>
                  <a:pt x="1810390" y="29969"/>
                  <a:pt x="1825352" y="44954"/>
                  <a:pt x="1825352" y="59938"/>
                </a:cubicBezTo>
                <a:cubicBezTo>
                  <a:pt x="1825352" y="59938"/>
                  <a:pt x="1825352" y="59938"/>
                  <a:pt x="1810390" y="149845"/>
                </a:cubicBezTo>
                <a:cubicBezTo>
                  <a:pt x="1840314" y="164829"/>
                  <a:pt x="1885199" y="179814"/>
                  <a:pt x="1915123" y="194798"/>
                </a:cubicBezTo>
                <a:cubicBezTo>
                  <a:pt x="1945047" y="194798"/>
                  <a:pt x="1989933" y="209783"/>
                  <a:pt x="2019856" y="224767"/>
                </a:cubicBezTo>
                <a:cubicBezTo>
                  <a:pt x="2019856" y="224767"/>
                  <a:pt x="2019856" y="224767"/>
                  <a:pt x="2064742" y="149845"/>
                </a:cubicBezTo>
                <a:cubicBezTo>
                  <a:pt x="2079704" y="134860"/>
                  <a:pt x="2079704" y="134860"/>
                  <a:pt x="2094666" y="134860"/>
                </a:cubicBezTo>
                <a:cubicBezTo>
                  <a:pt x="2094666" y="134860"/>
                  <a:pt x="2109628" y="134860"/>
                  <a:pt x="2109628" y="134860"/>
                </a:cubicBezTo>
                <a:cubicBezTo>
                  <a:pt x="2154514" y="149845"/>
                  <a:pt x="2184437" y="179814"/>
                  <a:pt x="2229323" y="194798"/>
                </a:cubicBezTo>
                <a:cubicBezTo>
                  <a:pt x="2244285" y="194798"/>
                  <a:pt x="2244285" y="224767"/>
                  <a:pt x="2244285" y="239752"/>
                </a:cubicBezTo>
                <a:cubicBezTo>
                  <a:pt x="2244285" y="239752"/>
                  <a:pt x="2244285" y="239752"/>
                  <a:pt x="2199399" y="314674"/>
                </a:cubicBezTo>
                <a:cubicBezTo>
                  <a:pt x="2259247" y="359627"/>
                  <a:pt x="2319094" y="404581"/>
                  <a:pt x="2378942" y="449534"/>
                </a:cubicBezTo>
                <a:cubicBezTo>
                  <a:pt x="2378942" y="449534"/>
                  <a:pt x="2378942" y="449534"/>
                  <a:pt x="2438790" y="389596"/>
                </a:cubicBezTo>
                <a:cubicBezTo>
                  <a:pt x="2453751" y="389596"/>
                  <a:pt x="2453751" y="389596"/>
                  <a:pt x="2468713" y="389596"/>
                </a:cubicBezTo>
                <a:cubicBezTo>
                  <a:pt x="2483675" y="389596"/>
                  <a:pt x="2483675" y="389596"/>
                  <a:pt x="2498637" y="389596"/>
                </a:cubicBezTo>
                <a:cubicBezTo>
                  <a:pt x="2528561" y="419565"/>
                  <a:pt x="2558485" y="449534"/>
                  <a:pt x="2588409" y="479503"/>
                </a:cubicBezTo>
                <a:cubicBezTo>
                  <a:pt x="2588409" y="494488"/>
                  <a:pt x="2588409" y="524457"/>
                  <a:pt x="2573447" y="524457"/>
                </a:cubicBezTo>
                <a:cubicBezTo>
                  <a:pt x="2573447" y="524457"/>
                  <a:pt x="2573447" y="524457"/>
                  <a:pt x="2513599" y="599379"/>
                </a:cubicBezTo>
                <a:cubicBezTo>
                  <a:pt x="2558485" y="659317"/>
                  <a:pt x="2603370" y="719255"/>
                  <a:pt x="2648256" y="779193"/>
                </a:cubicBezTo>
                <a:cubicBezTo>
                  <a:pt x="2648256" y="779193"/>
                  <a:pt x="2648256" y="779193"/>
                  <a:pt x="2738028" y="749224"/>
                </a:cubicBezTo>
                <a:cubicBezTo>
                  <a:pt x="2738028" y="749224"/>
                  <a:pt x="2738028" y="734239"/>
                  <a:pt x="2752989" y="734239"/>
                </a:cubicBezTo>
                <a:cubicBezTo>
                  <a:pt x="2752989" y="734239"/>
                  <a:pt x="2767951" y="749224"/>
                  <a:pt x="2782913" y="764208"/>
                </a:cubicBezTo>
                <a:cubicBezTo>
                  <a:pt x="2797875" y="794177"/>
                  <a:pt x="2812837" y="839130"/>
                  <a:pt x="2827799" y="869099"/>
                </a:cubicBezTo>
                <a:cubicBezTo>
                  <a:pt x="2842761" y="884084"/>
                  <a:pt x="2827799" y="914053"/>
                  <a:pt x="2812837" y="914053"/>
                </a:cubicBezTo>
                <a:cubicBezTo>
                  <a:pt x="2812837" y="914053"/>
                  <a:pt x="2812837" y="914053"/>
                  <a:pt x="2738028" y="959006"/>
                </a:cubicBezTo>
                <a:cubicBezTo>
                  <a:pt x="2767951" y="1033929"/>
                  <a:pt x="2782913" y="1108851"/>
                  <a:pt x="2797875" y="1183773"/>
                </a:cubicBezTo>
                <a:cubicBezTo>
                  <a:pt x="2797875" y="1183773"/>
                  <a:pt x="2797875" y="1183773"/>
                  <a:pt x="2902608" y="1168789"/>
                </a:cubicBezTo>
                <a:cubicBezTo>
                  <a:pt x="2917570" y="1168789"/>
                  <a:pt x="2932532" y="1183773"/>
                  <a:pt x="2932532" y="1198758"/>
                </a:cubicBezTo>
                <a:cubicBezTo>
                  <a:pt x="2947494" y="1243711"/>
                  <a:pt x="2947494" y="1273680"/>
                  <a:pt x="2947494" y="1318633"/>
                </a:cubicBezTo>
                <a:cubicBezTo>
                  <a:pt x="2947494" y="1333618"/>
                  <a:pt x="2947494" y="1348602"/>
                  <a:pt x="2917570" y="1363587"/>
                </a:cubicBezTo>
                <a:cubicBezTo>
                  <a:pt x="2917570" y="1363587"/>
                  <a:pt x="2917570" y="1363587"/>
                  <a:pt x="2827799" y="1378571"/>
                </a:cubicBezTo>
                <a:cubicBezTo>
                  <a:pt x="2842761" y="1453494"/>
                  <a:pt x="2842761" y="1528416"/>
                  <a:pt x="2827799" y="1603338"/>
                </a:cubicBezTo>
                <a:cubicBezTo>
                  <a:pt x="2827799" y="1603338"/>
                  <a:pt x="2827799" y="1603338"/>
                  <a:pt x="2917570" y="1618323"/>
                </a:cubicBezTo>
                <a:cubicBezTo>
                  <a:pt x="2932532" y="1618323"/>
                  <a:pt x="2947494" y="1648292"/>
                  <a:pt x="2947494" y="1663276"/>
                </a:cubicBezTo>
                <a:cubicBezTo>
                  <a:pt x="2947494" y="1693245"/>
                  <a:pt x="2932532" y="1738199"/>
                  <a:pt x="2932532" y="1783152"/>
                </a:cubicBezTo>
                <a:cubicBezTo>
                  <a:pt x="2917570" y="1798137"/>
                  <a:pt x="2902608" y="1813121"/>
                  <a:pt x="2887647" y="1813121"/>
                </a:cubicBezTo>
                <a:cubicBezTo>
                  <a:pt x="2887647" y="1813121"/>
                  <a:pt x="2887647" y="1813121"/>
                  <a:pt x="2797875" y="1798137"/>
                </a:cubicBezTo>
                <a:cubicBezTo>
                  <a:pt x="2782913" y="1828105"/>
                  <a:pt x="2782913" y="1873059"/>
                  <a:pt x="2767951" y="1903028"/>
                </a:cubicBezTo>
                <a:cubicBezTo>
                  <a:pt x="2752989" y="1947981"/>
                  <a:pt x="2738028" y="1977950"/>
                  <a:pt x="2723066" y="2007919"/>
                </a:cubicBezTo>
                <a:cubicBezTo>
                  <a:pt x="2723066" y="2007919"/>
                  <a:pt x="2723066" y="2007919"/>
                  <a:pt x="2797875" y="2067857"/>
                </a:cubicBezTo>
                <a:cubicBezTo>
                  <a:pt x="2812837" y="2067857"/>
                  <a:pt x="2827799" y="2082841"/>
                  <a:pt x="2812837" y="2097826"/>
                </a:cubicBezTo>
                <a:cubicBezTo>
                  <a:pt x="2797875" y="2142779"/>
                  <a:pt x="2782913" y="2187733"/>
                  <a:pt x="2752989" y="2217702"/>
                </a:cubicBezTo>
                <a:cubicBezTo>
                  <a:pt x="2752989" y="2232686"/>
                  <a:pt x="2738028" y="2232686"/>
                  <a:pt x="2723066" y="2232686"/>
                </a:cubicBezTo>
                <a:cubicBezTo>
                  <a:pt x="2723066" y="2232686"/>
                  <a:pt x="2723066" y="2232686"/>
                  <a:pt x="2708104" y="2232686"/>
                </a:cubicBezTo>
                <a:cubicBezTo>
                  <a:pt x="2708104" y="2232686"/>
                  <a:pt x="2708104" y="2232686"/>
                  <a:pt x="2633294" y="2187733"/>
                </a:cubicBezTo>
                <a:cubicBezTo>
                  <a:pt x="2588409" y="2247671"/>
                  <a:pt x="2543523" y="2322593"/>
                  <a:pt x="2483675" y="2367546"/>
                </a:cubicBezTo>
                <a:cubicBezTo>
                  <a:pt x="2483675" y="2367546"/>
                  <a:pt x="2483675" y="2367546"/>
                  <a:pt x="2558485" y="2442469"/>
                </a:cubicBezTo>
                <a:cubicBezTo>
                  <a:pt x="2573447" y="2457453"/>
                  <a:pt x="2573447" y="2472438"/>
                  <a:pt x="2558485" y="2487422"/>
                </a:cubicBezTo>
                <a:cubicBezTo>
                  <a:pt x="2528561" y="2517391"/>
                  <a:pt x="2498637" y="2547360"/>
                  <a:pt x="2468713" y="2577329"/>
                </a:cubicBezTo>
                <a:cubicBezTo>
                  <a:pt x="2453751" y="2577329"/>
                  <a:pt x="2453751" y="2577329"/>
                  <a:pt x="2438790" y="2577329"/>
                </a:cubicBezTo>
                <a:cubicBezTo>
                  <a:pt x="2423828" y="2577329"/>
                  <a:pt x="2423828" y="2577329"/>
                  <a:pt x="2408866" y="2577329"/>
                </a:cubicBezTo>
                <a:cubicBezTo>
                  <a:pt x="2408866" y="2577329"/>
                  <a:pt x="2408866" y="2577329"/>
                  <a:pt x="2349018" y="2502407"/>
                </a:cubicBezTo>
                <a:cubicBezTo>
                  <a:pt x="2289171" y="2562344"/>
                  <a:pt x="2229323" y="2607298"/>
                  <a:pt x="2154514" y="2637267"/>
                </a:cubicBezTo>
                <a:cubicBezTo>
                  <a:pt x="2154514" y="2637267"/>
                  <a:pt x="2154514" y="2637267"/>
                  <a:pt x="2199399" y="2727174"/>
                </a:cubicBezTo>
                <a:cubicBezTo>
                  <a:pt x="2214361" y="2742158"/>
                  <a:pt x="2199399" y="2757142"/>
                  <a:pt x="2184437" y="2772127"/>
                </a:cubicBezTo>
                <a:cubicBezTo>
                  <a:pt x="2139552" y="2787111"/>
                  <a:pt x="2109628" y="2802096"/>
                  <a:pt x="2064742" y="2817080"/>
                </a:cubicBezTo>
                <a:cubicBezTo>
                  <a:pt x="2064742" y="2832065"/>
                  <a:pt x="2064742" y="2832065"/>
                  <a:pt x="2049780" y="2832065"/>
                </a:cubicBezTo>
                <a:cubicBezTo>
                  <a:pt x="2049780" y="2832065"/>
                  <a:pt x="2034818" y="2817080"/>
                  <a:pt x="2019856" y="2802096"/>
                </a:cubicBezTo>
                <a:cubicBezTo>
                  <a:pt x="2019856" y="2802096"/>
                  <a:pt x="2019856" y="2802096"/>
                  <a:pt x="1989933" y="2727174"/>
                </a:cubicBezTo>
                <a:cubicBezTo>
                  <a:pt x="1915123" y="2757142"/>
                  <a:pt x="1840314" y="2772127"/>
                  <a:pt x="1765504" y="2787111"/>
                </a:cubicBezTo>
                <a:cubicBezTo>
                  <a:pt x="1765504" y="2787111"/>
                  <a:pt x="1765504" y="2787111"/>
                  <a:pt x="1780466" y="2877018"/>
                </a:cubicBezTo>
                <a:cubicBezTo>
                  <a:pt x="1780466" y="2906987"/>
                  <a:pt x="1765504" y="2921972"/>
                  <a:pt x="1750542" y="2921972"/>
                </a:cubicBezTo>
                <a:cubicBezTo>
                  <a:pt x="1705657" y="2921972"/>
                  <a:pt x="1660771" y="2936956"/>
                  <a:pt x="1615885" y="2936956"/>
                </a:cubicBezTo>
                <a:cubicBezTo>
                  <a:pt x="1600923" y="2936956"/>
                  <a:pt x="1585961" y="2921972"/>
                  <a:pt x="1585961" y="2906987"/>
                </a:cubicBezTo>
                <a:cubicBezTo>
                  <a:pt x="1585961" y="2906987"/>
                  <a:pt x="1585961" y="2906987"/>
                  <a:pt x="1571000" y="2817080"/>
                </a:cubicBezTo>
                <a:cubicBezTo>
                  <a:pt x="1541076" y="2817080"/>
                  <a:pt x="1511152" y="2817080"/>
                  <a:pt x="1481228" y="2817080"/>
                </a:cubicBezTo>
                <a:cubicBezTo>
                  <a:pt x="1436342" y="2817080"/>
                  <a:pt x="1391457" y="2817080"/>
                  <a:pt x="1346571" y="2817080"/>
                </a:cubicBezTo>
                <a:cubicBezTo>
                  <a:pt x="1346571" y="2817080"/>
                  <a:pt x="1346571" y="2817080"/>
                  <a:pt x="1331609" y="2906987"/>
                </a:cubicBezTo>
                <a:cubicBezTo>
                  <a:pt x="1316647" y="2921972"/>
                  <a:pt x="1301685" y="2936956"/>
                  <a:pt x="1286723" y="2936956"/>
                </a:cubicBezTo>
                <a:cubicBezTo>
                  <a:pt x="1241838" y="2921972"/>
                  <a:pt x="1211914" y="2921972"/>
                  <a:pt x="1167028" y="2906987"/>
                </a:cubicBezTo>
                <a:cubicBezTo>
                  <a:pt x="1137104" y="2906987"/>
                  <a:pt x="1137104" y="2892003"/>
                  <a:pt x="1137104" y="2877018"/>
                </a:cubicBezTo>
                <a:cubicBezTo>
                  <a:pt x="1137104" y="2877018"/>
                  <a:pt x="1137104" y="2877018"/>
                  <a:pt x="1152066" y="2772127"/>
                </a:cubicBezTo>
                <a:cubicBezTo>
                  <a:pt x="1107181" y="2772127"/>
                  <a:pt x="1077257" y="2757142"/>
                  <a:pt x="1047333" y="2742158"/>
                </a:cubicBezTo>
                <a:cubicBezTo>
                  <a:pt x="1002447" y="2727174"/>
                  <a:pt x="972524" y="2727174"/>
                  <a:pt x="942600" y="2712189"/>
                </a:cubicBezTo>
                <a:cubicBezTo>
                  <a:pt x="942600" y="2712189"/>
                  <a:pt x="942600" y="2712189"/>
                  <a:pt x="882752" y="2787111"/>
                </a:cubicBezTo>
                <a:cubicBezTo>
                  <a:pt x="882752" y="2802096"/>
                  <a:pt x="867790" y="2802096"/>
                  <a:pt x="867790" y="2802096"/>
                </a:cubicBezTo>
                <a:cubicBezTo>
                  <a:pt x="852828" y="2802096"/>
                  <a:pt x="852828" y="2802096"/>
                  <a:pt x="852828" y="2802096"/>
                </a:cubicBezTo>
                <a:cubicBezTo>
                  <a:pt x="807943" y="2787111"/>
                  <a:pt x="763057" y="2757142"/>
                  <a:pt x="733133" y="2742158"/>
                </a:cubicBezTo>
                <a:cubicBezTo>
                  <a:pt x="718171" y="2727174"/>
                  <a:pt x="718171" y="2712189"/>
                  <a:pt x="718171" y="2697205"/>
                </a:cubicBezTo>
                <a:cubicBezTo>
                  <a:pt x="718171" y="2697205"/>
                  <a:pt x="718171" y="2697205"/>
                  <a:pt x="763057" y="2607298"/>
                </a:cubicBezTo>
                <a:cubicBezTo>
                  <a:pt x="703209" y="2577329"/>
                  <a:pt x="628400" y="2532375"/>
                  <a:pt x="583514" y="2472438"/>
                </a:cubicBezTo>
                <a:cubicBezTo>
                  <a:pt x="583514" y="2472438"/>
                  <a:pt x="583514" y="2472438"/>
                  <a:pt x="508705" y="2547360"/>
                </a:cubicBezTo>
                <a:cubicBezTo>
                  <a:pt x="508705" y="2547360"/>
                  <a:pt x="493743" y="2547360"/>
                  <a:pt x="493743" y="2547360"/>
                </a:cubicBezTo>
                <a:cubicBezTo>
                  <a:pt x="478781" y="2547360"/>
                  <a:pt x="463819" y="2547360"/>
                  <a:pt x="463819" y="2547360"/>
                </a:cubicBezTo>
                <a:cubicBezTo>
                  <a:pt x="433895" y="2517391"/>
                  <a:pt x="403971" y="2487422"/>
                  <a:pt x="374048" y="2442469"/>
                </a:cubicBezTo>
                <a:cubicBezTo>
                  <a:pt x="359086" y="2442469"/>
                  <a:pt x="359086" y="2412500"/>
                  <a:pt x="374048" y="2397515"/>
                </a:cubicBezTo>
                <a:cubicBezTo>
                  <a:pt x="374048" y="2397515"/>
                  <a:pt x="374048" y="2397515"/>
                  <a:pt x="433895" y="2337577"/>
                </a:cubicBezTo>
                <a:cubicBezTo>
                  <a:pt x="389010" y="2277639"/>
                  <a:pt x="344124" y="2217702"/>
                  <a:pt x="314200" y="2157764"/>
                </a:cubicBezTo>
                <a:cubicBezTo>
                  <a:pt x="314200" y="2157764"/>
                  <a:pt x="314200" y="2157764"/>
                  <a:pt x="224429" y="2187733"/>
                </a:cubicBezTo>
                <a:cubicBezTo>
                  <a:pt x="224429" y="2187733"/>
                  <a:pt x="209467" y="2187733"/>
                  <a:pt x="209467" y="2187733"/>
                </a:cubicBezTo>
                <a:cubicBezTo>
                  <a:pt x="194505" y="2187733"/>
                  <a:pt x="179543" y="2187733"/>
                  <a:pt x="179543" y="2172748"/>
                </a:cubicBezTo>
                <a:cubicBezTo>
                  <a:pt x="164581" y="2142779"/>
                  <a:pt x="134657" y="2097826"/>
                  <a:pt x="119695" y="2067857"/>
                </a:cubicBezTo>
                <a:cubicBezTo>
                  <a:pt x="119695" y="2037888"/>
                  <a:pt x="119695" y="2022904"/>
                  <a:pt x="134657" y="2022904"/>
                </a:cubicBezTo>
                <a:cubicBezTo>
                  <a:pt x="134657" y="2022904"/>
                  <a:pt x="134657" y="2022904"/>
                  <a:pt x="224429" y="1977950"/>
                </a:cubicBezTo>
                <a:cubicBezTo>
                  <a:pt x="194505" y="1903028"/>
                  <a:pt x="164581" y="1828105"/>
                  <a:pt x="149619" y="1753183"/>
                </a:cubicBezTo>
                <a:cubicBezTo>
                  <a:pt x="149619" y="1753183"/>
                  <a:pt x="149619" y="1753183"/>
                  <a:pt x="59848" y="1768168"/>
                </a:cubicBezTo>
                <a:cubicBezTo>
                  <a:pt x="44886" y="1768168"/>
                  <a:pt x="29924" y="1753183"/>
                  <a:pt x="14962" y="1738199"/>
                </a:cubicBezTo>
                <a:cubicBezTo>
                  <a:pt x="14962" y="1693245"/>
                  <a:pt x="14962" y="1648292"/>
                  <a:pt x="0" y="1618323"/>
                </a:cubicBezTo>
                <a:cubicBezTo>
                  <a:pt x="0" y="1588354"/>
                  <a:pt x="14962" y="1573369"/>
                  <a:pt x="29924" y="1573369"/>
                </a:cubicBezTo>
                <a:cubicBezTo>
                  <a:pt x="29924" y="1573369"/>
                  <a:pt x="29924" y="1573369"/>
                  <a:pt x="119695" y="1558385"/>
                </a:cubicBezTo>
                <a:cubicBezTo>
                  <a:pt x="119695" y="1483463"/>
                  <a:pt x="119695" y="1408540"/>
                  <a:pt x="119695" y="1333618"/>
                </a:cubicBezTo>
                <a:cubicBezTo>
                  <a:pt x="119695" y="1333618"/>
                  <a:pt x="119695" y="1333618"/>
                  <a:pt x="29924" y="1318633"/>
                </a:cubicBezTo>
                <a:cubicBezTo>
                  <a:pt x="14962" y="1303649"/>
                  <a:pt x="0" y="1288665"/>
                  <a:pt x="0" y="1273680"/>
                </a:cubicBezTo>
                <a:cubicBezTo>
                  <a:pt x="14962" y="1228727"/>
                  <a:pt x="14962" y="1198758"/>
                  <a:pt x="29924" y="1153804"/>
                </a:cubicBezTo>
                <a:cubicBezTo>
                  <a:pt x="29924" y="1138820"/>
                  <a:pt x="44886" y="1123835"/>
                  <a:pt x="59848" y="1123835"/>
                </a:cubicBezTo>
                <a:cubicBezTo>
                  <a:pt x="59848" y="1123835"/>
                  <a:pt x="59848" y="1123835"/>
                  <a:pt x="74810" y="1123835"/>
                </a:cubicBezTo>
                <a:cubicBezTo>
                  <a:pt x="74810" y="1123835"/>
                  <a:pt x="74810" y="1123835"/>
                  <a:pt x="164581" y="1138820"/>
                </a:cubicBezTo>
                <a:cubicBezTo>
                  <a:pt x="164581" y="1093866"/>
                  <a:pt x="179543" y="1063898"/>
                  <a:pt x="194505" y="1033929"/>
                </a:cubicBezTo>
                <a:cubicBezTo>
                  <a:pt x="209467" y="988975"/>
                  <a:pt x="224429" y="959006"/>
                  <a:pt x="239391" y="914053"/>
                </a:cubicBezTo>
                <a:cubicBezTo>
                  <a:pt x="239391" y="914053"/>
                  <a:pt x="239391" y="914053"/>
                  <a:pt x="149619" y="869099"/>
                </a:cubicBezTo>
                <a:cubicBezTo>
                  <a:pt x="134657" y="869099"/>
                  <a:pt x="134657" y="839130"/>
                  <a:pt x="134657" y="824146"/>
                </a:cubicBezTo>
                <a:cubicBezTo>
                  <a:pt x="164581" y="794177"/>
                  <a:pt x="179543" y="749224"/>
                  <a:pt x="194505" y="719255"/>
                </a:cubicBezTo>
                <a:cubicBezTo>
                  <a:pt x="209467" y="704270"/>
                  <a:pt x="209467" y="704270"/>
                  <a:pt x="224429" y="704270"/>
                </a:cubicBezTo>
                <a:cubicBezTo>
                  <a:pt x="239391" y="704270"/>
                  <a:pt x="239391" y="704270"/>
                  <a:pt x="239391" y="704270"/>
                </a:cubicBezTo>
                <a:cubicBezTo>
                  <a:pt x="239391" y="704270"/>
                  <a:pt x="239391" y="704270"/>
                  <a:pt x="329162" y="749224"/>
                </a:cubicBezTo>
                <a:cubicBezTo>
                  <a:pt x="374048" y="674301"/>
                  <a:pt x="418933" y="614363"/>
                  <a:pt x="463819" y="569410"/>
                </a:cubicBezTo>
                <a:cubicBezTo>
                  <a:pt x="463819" y="569410"/>
                  <a:pt x="463819" y="569410"/>
                  <a:pt x="403971" y="494488"/>
                </a:cubicBezTo>
                <a:cubicBezTo>
                  <a:pt x="389010" y="479503"/>
                  <a:pt x="389010" y="464519"/>
                  <a:pt x="403971" y="449534"/>
                </a:cubicBezTo>
                <a:cubicBezTo>
                  <a:pt x="433895" y="419565"/>
                  <a:pt x="463819" y="389596"/>
                  <a:pt x="493743" y="359627"/>
                </a:cubicBezTo>
                <a:cubicBezTo>
                  <a:pt x="493743" y="359627"/>
                  <a:pt x="508705" y="344643"/>
                  <a:pt x="523667" y="344643"/>
                </a:cubicBezTo>
                <a:cubicBezTo>
                  <a:pt x="523667" y="344643"/>
                  <a:pt x="538629" y="359627"/>
                  <a:pt x="538629" y="359627"/>
                </a:cubicBezTo>
                <a:cubicBezTo>
                  <a:pt x="538629" y="359627"/>
                  <a:pt x="538629" y="359627"/>
                  <a:pt x="613438" y="419565"/>
                </a:cubicBezTo>
                <a:cubicBezTo>
                  <a:pt x="673286" y="374612"/>
                  <a:pt x="733133" y="329658"/>
                  <a:pt x="792981" y="299690"/>
                </a:cubicBezTo>
                <a:cubicBezTo>
                  <a:pt x="792981" y="299690"/>
                  <a:pt x="792981" y="299690"/>
                  <a:pt x="763057" y="209783"/>
                </a:cubicBezTo>
                <a:cubicBezTo>
                  <a:pt x="748095" y="194798"/>
                  <a:pt x="748095" y="179814"/>
                  <a:pt x="778019" y="164829"/>
                </a:cubicBezTo>
                <a:cubicBezTo>
                  <a:pt x="807943" y="149845"/>
                  <a:pt x="852828" y="119876"/>
                  <a:pt x="882752" y="104891"/>
                </a:cubicBezTo>
                <a:cubicBezTo>
                  <a:pt x="882752" y="104891"/>
                  <a:pt x="897714" y="104891"/>
                  <a:pt x="897714" y="104891"/>
                </a:cubicBezTo>
                <a:cubicBezTo>
                  <a:pt x="912676" y="104891"/>
                  <a:pt x="927638" y="119876"/>
                  <a:pt x="927638" y="119876"/>
                </a:cubicBezTo>
                <a:cubicBezTo>
                  <a:pt x="927638" y="119876"/>
                  <a:pt x="927638" y="119876"/>
                  <a:pt x="972524" y="209783"/>
                </a:cubicBezTo>
                <a:cubicBezTo>
                  <a:pt x="1047333" y="179814"/>
                  <a:pt x="1122143" y="164829"/>
                  <a:pt x="1196952" y="149845"/>
                </a:cubicBezTo>
                <a:cubicBezTo>
                  <a:pt x="1196952" y="149845"/>
                  <a:pt x="1196952" y="149845"/>
                  <a:pt x="1181990" y="44954"/>
                </a:cubicBezTo>
                <a:cubicBezTo>
                  <a:pt x="1181990" y="29969"/>
                  <a:pt x="1181990" y="14985"/>
                  <a:pt x="1211914" y="14985"/>
                </a:cubicBezTo>
                <a:cubicBezTo>
                  <a:pt x="1241838" y="0"/>
                  <a:pt x="1286723" y="0"/>
                  <a:pt x="13316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28" name="任意多边形 2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 bwMode="auto">
          <a:xfrm>
            <a:off x="2808689" y="3356951"/>
            <a:ext cx="1714283" cy="1704296"/>
          </a:xfrm>
          <a:custGeom>
            <a:avLst/>
            <a:gdLst>
              <a:gd name="connsiteX0" fmla="*/ 1085033 w 2170066"/>
              <a:gd name="connsiteY0" fmla="*/ 315108 h 2157422"/>
              <a:gd name="connsiteX1" fmla="*/ 321430 w 2170066"/>
              <a:gd name="connsiteY1" fmla="*/ 1078711 h 2157422"/>
              <a:gd name="connsiteX2" fmla="*/ 1085033 w 2170066"/>
              <a:gd name="connsiteY2" fmla="*/ 1842314 h 2157422"/>
              <a:gd name="connsiteX3" fmla="*/ 1848636 w 2170066"/>
              <a:gd name="connsiteY3" fmla="*/ 1078711 h 2157422"/>
              <a:gd name="connsiteX4" fmla="*/ 1085033 w 2170066"/>
              <a:gd name="connsiteY4" fmla="*/ 315108 h 2157422"/>
              <a:gd name="connsiteX5" fmla="*/ 942856 w 2170066"/>
              <a:gd name="connsiteY5" fmla="*/ 0 h 2157422"/>
              <a:gd name="connsiteX6" fmla="*/ 957822 w 2170066"/>
              <a:gd name="connsiteY6" fmla="*/ 0 h 2157422"/>
              <a:gd name="connsiteX7" fmla="*/ 987754 w 2170066"/>
              <a:gd name="connsiteY7" fmla="*/ 29964 h 2157422"/>
              <a:gd name="connsiteX8" fmla="*/ 1017686 w 2170066"/>
              <a:gd name="connsiteY8" fmla="*/ 149821 h 2157422"/>
              <a:gd name="connsiteX9" fmla="*/ 1077550 w 2170066"/>
              <a:gd name="connsiteY9" fmla="*/ 149821 h 2157422"/>
              <a:gd name="connsiteX10" fmla="*/ 1167346 w 2170066"/>
              <a:gd name="connsiteY10" fmla="*/ 149821 h 2157422"/>
              <a:gd name="connsiteX11" fmla="*/ 1197278 w 2170066"/>
              <a:gd name="connsiteY11" fmla="*/ 29964 h 2157422"/>
              <a:gd name="connsiteX12" fmla="*/ 1227210 w 2170066"/>
              <a:gd name="connsiteY12" fmla="*/ 0 h 2157422"/>
              <a:gd name="connsiteX13" fmla="*/ 1376870 w 2170066"/>
              <a:gd name="connsiteY13" fmla="*/ 29964 h 2157422"/>
              <a:gd name="connsiteX14" fmla="*/ 1391836 w 2170066"/>
              <a:gd name="connsiteY14" fmla="*/ 74911 h 2157422"/>
              <a:gd name="connsiteX15" fmla="*/ 1376870 w 2170066"/>
              <a:gd name="connsiteY15" fmla="*/ 194767 h 2157422"/>
              <a:gd name="connsiteX16" fmla="*/ 1391836 w 2170066"/>
              <a:gd name="connsiteY16" fmla="*/ 209749 h 2157422"/>
              <a:gd name="connsiteX17" fmla="*/ 1511563 w 2170066"/>
              <a:gd name="connsiteY17" fmla="*/ 254696 h 2157422"/>
              <a:gd name="connsiteX18" fmla="*/ 1586393 w 2170066"/>
              <a:gd name="connsiteY18" fmla="*/ 149821 h 2157422"/>
              <a:gd name="connsiteX19" fmla="*/ 1616325 w 2170066"/>
              <a:gd name="connsiteY19" fmla="*/ 134839 h 2157422"/>
              <a:gd name="connsiteX20" fmla="*/ 1631291 w 2170066"/>
              <a:gd name="connsiteY20" fmla="*/ 134839 h 2157422"/>
              <a:gd name="connsiteX21" fmla="*/ 1751019 w 2170066"/>
              <a:gd name="connsiteY21" fmla="*/ 224732 h 2157422"/>
              <a:gd name="connsiteX22" fmla="*/ 1765985 w 2170066"/>
              <a:gd name="connsiteY22" fmla="*/ 269678 h 2157422"/>
              <a:gd name="connsiteX23" fmla="*/ 1691155 w 2170066"/>
              <a:gd name="connsiteY23" fmla="*/ 374553 h 2157422"/>
              <a:gd name="connsiteX24" fmla="*/ 1795917 w 2170066"/>
              <a:gd name="connsiteY24" fmla="*/ 479427 h 2157422"/>
              <a:gd name="connsiteX25" fmla="*/ 1900679 w 2170066"/>
              <a:gd name="connsiteY25" fmla="*/ 404517 h 2157422"/>
              <a:gd name="connsiteX26" fmla="*/ 1930611 w 2170066"/>
              <a:gd name="connsiteY26" fmla="*/ 404517 h 2157422"/>
              <a:gd name="connsiteX27" fmla="*/ 1945577 w 2170066"/>
              <a:gd name="connsiteY27" fmla="*/ 419499 h 2157422"/>
              <a:gd name="connsiteX28" fmla="*/ 2035372 w 2170066"/>
              <a:gd name="connsiteY28" fmla="*/ 539356 h 2157422"/>
              <a:gd name="connsiteX29" fmla="*/ 2020406 w 2170066"/>
              <a:gd name="connsiteY29" fmla="*/ 584302 h 2157422"/>
              <a:gd name="connsiteX30" fmla="*/ 1915645 w 2170066"/>
              <a:gd name="connsiteY30" fmla="*/ 659212 h 2157422"/>
              <a:gd name="connsiteX31" fmla="*/ 1930611 w 2170066"/>
              <a:gd name="connsiteY31" fmla="*/ 674195 h 2157422"/>
              <a:gd name="connsiteX32" fmla="*/ 1975509 w 2170066"/>
              <a:gd name="connsiteY32" fmla="*/ 794051 h 2157422"/>
              <a:gd name="connsiteX33" fmla="*/ 2110202 w 2170066"/>
              <a:gd name="connsiteY33" fmla="*/ 764087 h 2157422"/>
              <a:gd name="connsiteX34" fmla="*/ 2140134 w 2170066"/>
              <a:gd name="connsiteY34" fmla="*/ 794051 h 2157422"/>
              <a:gd name="connsiteX35" fmla="*/ 2170066 w 2170066"/>
              <a:gd name="connsiteY35" fmla="*/ 943872 h 2157422"/>
              <a:gd name="connsiteX36" fmla="*/ 2140134 w 2170066"/>
              <a:gd name="connsiteY36" fmla="*/ 973837 h 2157422"/>
              <a:gd name="connsiteX37" fmla="*/ 2020406 w 2170066"/>
              <a:gd name="connsiteY37" fmla="*/ 1003801 h 2157422"/>
              <a:gd name="connsiteX38" fmla="*/ 2020406 w 2170066"/>
              <a:gd name="connsiteY38" fmla="*/ 1153622 h 2157422"/>
              <a:gd name="connsiteX39" fmla="*/ 2140134 w 2170066"/>
              <a:gd name="connsiteY39" fmla="*/ 1183586 h 2157422"/>
              <a:gd name="connsiteX40" fmla="*/ 2170066 w 2170066"/>
              <a:gd name="connsiteY40" fmla="*/ 1228532 h 2157422"/>
              <a:gd name="connsiteX41" fmla="*/ 2140134 w 2170066"/>
              <a:gd name="connsiteY41" fmla="*/ 1363371 h 2157422"/>
              <a:gd name="connsiteX42" fmla="*/ 2110202 w 2170066"/>
              <a:gd name="connsiteY42" fmla="*/ 1393335 h 2157422"/>
              <a:gd name="connsiteX43" fmla="*/ 1975509 w 2170066"/>
              <a:gd name="connsiteY43" fmla="*/ 1363371 h 2157422"/>
              <a:gd name="connsiteX44" fmla="*/ 1975509 w 2170066"/>
              <a:gd name="connsiteY44" fmla="*/ 1378353 h 2157422"/>
              <a:gd name="connsiteX45" fmla="*/ 1915645 w 2170066"/>
              <a:gd name="connsiteY45" fmla="*/ 1498210 h 2157422"/>
              <a:gd name="connsiteX46" fmla="*/ 2020406 w 2170066"/>
              <a:gd name="connsiteY46" fmla="*/ 1588102 h 2157422"/>
              <a:gd name="connsiteX47" fmla="*/ 2035372 w 2170066"/>
              <a:gd name="connsiteY47" fmla="*/ 1633049 h 2157422"/>
              <a:gd name="connsiteX48" fmla="*/ 1960543 w 2170066"/>
              <a:gd name="connsiteY48" fmla="*/ 1752906 h 2157422"/>
              <a:gd name="connsiteX49" fmla="*/ 1930611 w 2170066"/>
              <a:gd name="connsiteY49" fmla="*/ 1767888 h 2157422"/>
              <a:gd name="connsiteX50" fmla="*/ 1915645 w 2170066"/>
              <a:gd name="connsiteY50" fmla="*/ 1752906 h 2157422"/>
              <a:gd name="connsiteX51" fmla="*/ 1795917 w 2170066"/>
              <a:gd name="connsiteY51" fmla="*/ 1677995 h 2157422"/>
              <a:gd name="connsiteX52" fmla="*/ 1691155 w 2170066"/>
              <a:gd name="connsiteY52" fmla="*/ 1782870 h 2157422"/>
              <a:gd name="connsiteX53" fmla="*/ 1765985 w 2170066"/>
              <a:gd name="connsiteY53" fmla="*/ 1902727 h 2157422"/>
              <a:gd name="connsiteX54" fmla="*/ 1751019 w 2170066"/>
              <a:gd name="connsiteY54" fmla="*/ 1947673 h 2157422"/>
              <a:gd name="connsiteX55" fmla="*/ 1631291 w 2170066"/>
              <a:gd name="connsiteY55" fmla="*/ 2022583 h 2157422"/>
              <a:gd name="connsiteX56" fmla="*/ 1616325 w 2170066"/>
              <a:gd name="connsiteY56" fmla="*/ 2037565 h 2157422"/>
              <a:gd name="connsiteX57" fmla="*/ 1586393 w 2170066"/>
              <a:gd name="connsiteY57" fmla="*/ 2022583 h 2157422"/>
              <a:gd name="connsiteX58" fmla="*/ 1511563 w 2170066"/>
              <a:gd name="connsiteY58" fmla="*/ 1902727 h 2157422"/>
              <a:gd name="connsiteX59" fmla="*/ 1376870 w 2170066"/>
              <a:gd name="connsiteY59" fmla="*/ 1962655 h 2157422"/>
              <a:gd name="connsiteX60" fmla="*/ 1391836 w 2170066"/>
              <a:gd name="connsiteY60" fmla="*/ 2097494 h 2157422"/>
              <a:gd name="connsiteX61" fmla="*/ 1376870 w 2170066"/>
              <a:gd name="connsiteY61" fmla="*/ 2127458 h 2157422"/>
              <a:gd name="connsiteX62" fmla="*/ 1227210 w 2170066"/>
              <a:gd name="connsiteY62" fmla="*/ 2157422 h 2157422"/>
              <a:gd name="connsiteX63" fmla="*/ 1197278 w 2170066"/>
              <a:gd name="connsiteY63" fmla="*/ 2127458 h 2157422"/>
              <a:gd name="connsiteX64" fmla="*/ 1167346 w 2170066"/>
              <a:gd name="connsiteY64" fmla="*/ 2007601 h 2157422"/>
              <a:gd name="connsiteX65" fmla="*/ 1092516 w 2170066"/>
              <a:gd name="connsiteY65" fmla="*/ 2007601 h 2157422"/>
              <a:gd name="connsiteX66" fmla="*/ 1017686 w 2170066"/>
              <a:gd name="connsiteY66" fmla="*/ 2007601 h 2157422"/>
              <a:gd name="connsiteX67" fmla="*/ 987754 w 2170066"/>
              <a:gd name="connsiteY67" fmla="*/ 2127458 h 2157422"/>
              <a:gd name="connsiteX68" fmla="*/ 957822 w 2170066"/>
              <a:gd name="connsiteY68" fmla="*/ 2157422 h 2157422"/>
              <a:gd name="connsiteX69" fmla="*/ 942856 w 2170066"/>
              <a:gd name="connsiteY69" fmla="*/ 2157422 h 2157422"/>
              <a:gd name="connsiteX70" fmla="*/ 808163 w 2170066"/>
              <a:gd name="connsiteY70" fmla="*/ 2127458 h 2157422"/>
              <a:gd name="connsiteX71" fmla="*/ 778231 w 2170066"/>
              <a:gd name="connsiteY71" fmla="*/ 2097494 h 2157422"/>
              <a:gd name="connsiteX72" fmla="*/ 808163 w 2170066"/>
              <a:gd name="connsiteY72" fmla="*/ 1962655 h 2157422"/>
              <a:gd name="connsiteX73" fmla="*/ 793197 w 2170066"/>
              <a:gd name="connsiteY73" fmla="*/ 1962655 h 2157422"/>
              <a:gd name="connsiteX74" fmla="*/ 673469 w 2170066"/>
              <a:gd name="connsiteY74" fmla="*/ 1902727 h 2157422"/>
              <a:gd name="connsiteX75" fmla="*/ 598639 w 2170066"/>
              <a:gd name="connsiteY75" fmla="*/ 2007601 h 2157422"/>
              <a:gd name="connsiteX76" fmla="*/ 568707 w 2170066"/>
              <a:gd name="connsiteY76" fmla="*/ 2022583 h 2157422"/>
              <a:gd name="connsiteX77" fmla="*/ 553741 w 2170066"/>
              <a:gd name="connsiteY77" fmla="*/ 2022583 h 2157422"/>
              <a:gd name="connsiteX78" fmla="*/ 419047 w 2170066"/>
              <a:gd name="connsiteY78" fmla="*/ 1947673 h 2157422"/>
              <a:gd name="connsiteX79" fmla="*/ 419047 w 2170066"/>
              <a:gd name="connsiteY79" fmla="*/ 1902727 h 2157422"/>
              <a:gd name="connsiteX80" fmla="*/ 493877 w 2170066"/>
              <a:gd name="connsiteY80" fmla="*/ 1782870 h 2157422"/>
              <a:gd name="connsiteX81" fmla="*/ 389115 w 2170066"/>
              <a:gd name="connsiteY81" fmla="*/ 1677995 h 2157422"/>
              <a:gd name="connsiteX82" fmla="*/ 269388 w 2170066"/>
              <a:gd name="connsiteY82" fmla="*/ 1752906 h 2157422"/>
              <a:gd name="connsiteX83" fmla="*/ 254422 w 2170066"/>
              <a:gd name="connsiteY83" fmla="*/ 1752906 h 2157422"/>
              <a:gd name="connsiteX84" fmla="*/ 224490 w 2170066"/>
              <a:gd name="connsiteY84" fmla="*/ 1752906 h 2157422"/>
              <a:gd name="connsiteX85" fmla="*/ 149660 w 2170066"/>
              <a:gd name="connsiteY85" fmla="*/ 1618067 h 2157422"/>
              <a:gd name="connsiteX86" fmla="*/ 149660 w 2170066"/>
              <a:gd name="connsiteY86" fmla="*/ 1573120 h 2157422"/>
              <a:gd name="connsiteX87" fmla="*/ 254422 w 2170066"/>
              <a:gd name="connsiteY87" fmla="*/ 1498210 h 2157422"/>
              <a:gd name="connsiteX88" fmla="*/ 254422 w 2170066"/>
              <a:gd name="connsiteY88" fmla="*/ 1483228 h 2157422"/>
              <a:gd name="connsiteX89" fmla="*/ 209524 w 2170066"/>
              <a:gd name="connsiteY89" fmla="*/ 1363371 h 2157422"/>
              <a:gd name="connsiteX90" fmla="*/ 74830 w 2170066"/>
              <a:gd name="connsiteY90" fmla="*/ 1393335 h 2157422"/>
              <a:gd name="connsiteX91" fmla="*/ 29932 w 2170066"/>
              <a:gd name="connsiteY91" fmla="*/ 1363371 h 2157422"/>
              <a:gd name="connsiteX92" fmla="*/ 0 w 2170066"/>
              <a:gd name="connsiteY92" fmla="*/ 1228532 h 2157422"/>
              <a:gd name="connsiteX93" fmla="*/ 29932 w 2170066"/>
              <a:gd name="connsiteY93" fmla="*/ 1183586 h 2157422"/>
              <a:gd name="connsiteX94" fmla="*/ 164626 w 2170066"/>
              <a:gd name="connsiteY94" fmla="*/ 1153622 h 2157422"/>
              <a:gd name="connsiteX95" fmla="*/ 164626 w 2170066"/>
              <a:gd name="connsiteY95" fmla="*/ 1003801 h 2157422"/>
              <a:gd name="connsiteX96" fmla="*/ 29932 w 2170066"/>
              <a:gd name="connsiteY96" fmla="*/ 973837 h 2157422"/>
              <a:gd name="connsiteX97" fmla="*/ 0 w 2170066"/>
              <a:gd name="connsiteY97" fmla="*/ 943872 h 2157422"/>
              <a:gd name="connsiteX98" fmla="*/ 29932 w 2170066"/>
              <a:gd name="connsiteY98" fmla="*/ 794051 h 2157422"/>
              <a:gd name="connsiteX99" fmla="*/ 59864 w 2170066"/>
              <a:gd name="connsiteY99" fmla="*/ 764087 h 2157422"/>
              <a:gd name="connsiteX100" fmla="*/ 74830 w 2170066"/>
              <a:gd name="connsiteY100" fmla="*/ 764087 h 2157422"/>
              <a:gd name="connsiteX101" fmla="*/ 209524 w 2170066"/>
              <a:gd name="connsiteY101" fmla="*/ 794051 h 2157422"/>
              <a:gd name="connsiteX102" fmla="*/ 209524 w 2170066"/>
              <a:gd name="connsiteY102" fmla="*/ 779069 h 2157422"/>
              <a:gd name="connsiteX103" fmla="*/ 254422 w 2170066"/>
              <a:gd name="connsiteY103" fmla="*/ 659212 h 2157422"/>
              <a:gd name="connsiteX104" fmla="*/ 149660 w 2170066"/>
              <a:gd name="connsiteY104" fmla="*/ 584302 h 2157422"/>
              <a:gd name="connsiteX105" fmla="*/ 134694 w 2170066"/>
              <a:gd name="connsiteY105" fmla="*/ 539356 h 2157422"/>
              <a:gd name="connsiteX106" fmla="*/ 224490 w 2170066"/>
              <a:gd name="connsiteY106" fmla="*/ 419499 h 2157422"/>
              <a:gd name="connsiteX107" fmla="*/ 254422 w 2170066"/>
              <a:gd name="connsiteY107" fmla="*/ 404517 h 2157422"/>
              <a:gd name="connsiteX108" fmla="*/ 269388 w 2170066"/>
              <a:gd name="connsiteY108" fmla="*/ 404517 h 2157422"/>
              <a:gd name="connsiteX109" fmla="*/ 374149 w 2170066"/>
              <a:gd name="connsiteY109" fmla="*/ 479427 h 2157422"/>
              <a:gd name="connsiteX110" fmla="*/ 478911 w 2170066"/>
              <a:gd name="connsiteY110" fmla="*/ 374553 h 2157422"/>
              <a:gd name="connsiteX111" fmla="*/ 419047 w 2170066"/>
              <a:gd name="connsiteY111" fmla="*/ 254696 h 2157422"/>
              <a:gd name="connsiteX112" fmla="*/ 419047 w 2170066"/>
              <a:gd name="connsiteY112" fmla="*/ 209749 h 2157422"/>
              <a:gd name="connsiteX113" fmla="*/ 538775 w 2170066"/>
              <a:gd name="connsiteY113" fmla="*/ 134839 h 2157422"/>
              <a:gd name="connsiteX114" fmla="*/ 568707 w 2170066"/>
              <a:gd name="connsiteY114" fmla="*/ 134839 h 2157422"/>
              <a:gd name="connsiteX115" fmla="*/ 583673 w 2170066"/>
              <a:gd name="connsiteY115" fmla="*/ 149821 h 2157422"/>
              <a:gd name="connsiteX116" fmla="*/ 673469 w 2170066"/>
              <a:gd name="connsiteY116" fmla="*/ 254696 h 2157422"/>
              <a:gd name="connsiteX117" fmla="*/ 808163 w 2170066"/>
              <a:gd name="connsiteY117" fmla="*/ 194767 h 2157422"/>
              <a:gd name="connsiteX118" fmla="*/ 778231 w 2170066"/>
              <a:gd name="connsiteY118" fmla="*/ 59929 h 2157422"/>
              <a:gd name="connsiteX119" fmla="*/ 808163 w 2170066"/>
              <a:gd name="connsiteY119" fmla="*/ 29964 h 2157422"/>
              <a:gd name="connsiteX120" fmla="*/ 942856 w 2170066"/>
              <a:gd name="connsiteY120" fmla="*/ 0 h 215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2170066" h="2157422">
                <a:moveTo>
                  <a:pt x="1085033" y="315108"/>
                </a:moveTo>
                <a:cubicBezTo>
                  <a:pt x="663307" y="315108"/>
                  <a:pt x="321430" y="656985"/>
                  <a:pt x="321430" y="1078711"/>
                </a:cubicBezTo>
                <a:cubicBezTo>
                  <a:pt x="321430" y="1500437"/>
                  <a:pt x="663307" y="1842314"/>
                  <a:pt x="1085033" y="1842314"/>
                </a:cubicBezTo>
                <a:cubicBezTo>
                  <a:pt x="1506759" y="1842314"/>
                  <a:pt x="1848636" y="1500437"/>
                  <a:pt x="1848636" y="1078711"/>
                </a:cubicBezTo>
                <a:cubicBezTo>
                  <a:pt x="1848636" y="656985"/>
                  <a:pt x="1506759" y="315108"/>
                  <a:pt x="1085033" y="315108"/>
                </a:cubicBezTo>
                <a:close/>
                <a:moveTo>
                  <a:pt x="942856" y="0"/>
                </a:moveTo>
                <a:cubicBezTo>
                  <a:pt x="957822" y="0"/>
                  <a:pt x="957822" y="0"/>
                  <a:pt x="957822" y="0"/>
                </a:cubicBezTo>
                <a:cubicBezTo>
                  <a:pt x="972788" y="0"/>
                  <a:pt x="987754" y="14982"/>
                  <a:pt x="987754" y="29964"/>
                </a:cubicBezTo>
                <a:cubicBezTo>
                  <a:pt x="987754" y="29964"/>
                  <a:pt x="987754" y="29964"/>
                  <a:pt x="1017686" y="149821"/>
                </a:cubicBezTo>
                <a:cubicBezTo>
                  <a:pt x="1032652" y="149821"/>
                  <a:pt x="1062584" y="149821"/>
                  <a:pt x="1077550" y="149821"/>
                </a:cubicBezTo>
                <a:cubicBezTo>
                  <a:pt x="1107482" y="149821"/>
                  <a:pt x="1137414" y="149821"/>
                  <a:pt x="1167346" y="149821"/>
                </a:cubicBezTo>
                <a:cubicBezTo>
                  <a:pt x="1167346" y="149821"/>
                  <a:pt x="1167346" y="149821"/>
                  <a:pt x="1197278" y="29964"/>
                </a:cubicBezTo>
                <a:cubicBezTo>
                  <a:pt x="1197278" y="14982"/>
                  <a:pt x="1212244" y="0"/>
                  <a:pt x="1227210" y="0"/>
                </a:cubicBezTo>
                <a:cubicBezTo>
                  <a:pt x="1272108" y="14982"/>
                  <a:pt x="1317006" y="14982"/>
                  <a:pt x="1376870" y="29964"/>
                </a:cubicBezTo>
                <a:cubicBezTo>
                  <a:pt x="1391836" y="29964"/>
                  <a:pt x="1406802" y="59929"/>
                  <a:pt x="1391836" y="74911"/>
                </a:cubicBezTo>
                <a:cubicBezTo>
                  <a:pt x="1391836" y="74911"/>
                  <a:pt x="1391836" y="74911"/>
                  <a:pt x="1376870" y="194767"/>
                </a:cubicBezTo>
                <a:cubicBezTo>
                  <a:pt x="1376870" y="194767"/>
                  <a:pt x="1376870" y="209749"/>
                  <a:pt x="1391836" y="209749"/>
                </a:cubicBezTo>
                <a:cubicBezTo>
                  <a:pt x="1436734" y="224732"/>
                  <a:pt x="1466665" y="239714"/>
                  <a:pt x="1511563" y="254696"/>
                </a:cubicBezTo>
                <a:cubicBezTo>
                  <a:pt x="1511563" y="254696"/>
                  <a:pt x="1511563" y="254696"/>
                  <a:pt x="1586393" y="149821"/>
                </a:cubicBezTo>
                <a:cubicBezTo>
                  <a:pt x="1586393" y="134839"/>
                  <a:pt x="1601359" y="134839"/>
                  <a:pt x="1616325" y="134839"/>
                </a:cubicBezTo>
                <a:cubicBezTo>
                  <a:pt x="1616325" y="134839"/>
                  <a:pt x="1631291" y="134839"/>
                  <a:pt x="1631291" y="134839"/>
                </a:cubicBezTo>
                <a:cubicBezTo>
                  <a:pt x="1676189" y="164803"/>
                  <a:pt x="1706121" y="194767"/>
                  <a:pt x="1751019" y="224732"/>
                </a:cubicBezTo>
                <a:cubicBezTo>
                  <a:pt x="1765985" y="224732"/>
                  <a:pt x="1765985" y="254696"/>
                  <a:pt x="1765985" y="269678"/>
                </a:cubicBezTo>
                <a:cubicBezTo>
                  <a:pt x="1765985" y="269678"/>
                  <a:pt x="1765985" y="269678"/>
                  <a:pt x="1691155" y="374553"/>
                </a:cubicBezTo>
                <a:cubicBezTo>
                  <a:pt x="1721087" y="404517"/>
                  <a:pt x="1765985" y="434481"/>
                  <a:pt x="1795917" y="479427"/>
                </a:cubicBezTo>
                <a:cubicBezTo>
                  <a:pt x="1795917" y="479427"/>
                  <a:pt x="1795917" y="479427"/>
                  <a:pt x="1900679" y="404517"/>
                </a:cubicBezTo>
                <a:cubicBezTo>
                  <a:pt x="1915645" y="404517"/>
                  <a:pt x="1915645" y="404517"/>
                  <a:pt x="1930611" y="404517"/>
                </a:cubicBezTo>
                <a:cubicBezTo>
                  <a:pt x="1930611" y="404517"/>
                  <a:pt x="1945577" y="404517"/>
                  <a:pt x="1945577" y="419499"/>
                </a:cubicBezTo>
                <a:cubicBezTo>
                  <a:pt x="1975509" y="449463"/>
                  <a:pt x="2005440" y="494409"/>
                  <a:pt x="2035372" y="539356"/>
                </a:cubicBezTo>
                <a:cubicBezTo>
                  <a:pt x="2035372" y="554338"/>
                  <a:pt x="2035372" y="569320"/>
                  <a:pt x="2020406" y="584302"/>
                </a:cubicBezTo>
                <a:cubicBezTo>
                  <a:pt x="2020406" y="584302"/>
                  <a:pt x="2020406" y="584302"/>
                  <a:pt x="1915645" y="659212"/>
                </a:cubicBezTo>
                <a:cubicBezTo>
                  <a:pt x="1915645" y="659212"/>
                  <a:pt x="1915645" y="674195"/>
                  <a:pt x="1930611" y="674195"/>
                </a:cubicBezTo>
                <a:cubicBezTo>
                  <a:pt x="1945577" y="719141"/>
                  <a:pt x="1960543" y="749105"/>
                  <a:pt x="1975509" y="794051"/>
                </a:cubicBezTo>
                <a:cubicBezTo>
                  <a:pt x="1975509" y="794051"/>
                  <a:pt x="1975509" y="794051"/>
                  <a:pt x="2110202" y="764087"/>
                </a:cubicBezTo>
                <a:cubicBezTo>
                  <a:pt x="2125168" y="764087"/>
                  <a:pt x="2140134" y="779069"/>
                  <a:pt x="2140134" y="794051"/>
                </a:cubicBezTo>
                <a:cubicBezTo>
                  <a:pt x="2155100" y="838998"/>
                  <a:pt x="2170066" y="883944"/>
                  <a:pt x="2170066" y="943872"/>
                </a:cubicBezTo>
                <a:cubicBezTo>
                  <a:pt x="2170066" y="958854"/>
                  <a:pt x="2155100" y="973837"/>
                  <a:pt x="2140134" y="973837"/>
                </a:cubicBezTo>
                <a:cubicBezTo>
                  <a:pt x="2140134" y="973837"/>
                  <a:pt x="2140134" y="973837"/>
                  <a:pt x="2020406" y="1003801"/>
                </a:cubicBezTo>
                <a:cubicBezTo>
                  <a:pt x="2020406" y="1048747"/>
                  <a:pt x="2020406" y="1108675"/>
                  <a:pt x="2020406" y="1153622"/>
                </a:cubicBezTo>
                <a:cubicBezTo>
                  <a:pt x="2020406" y="1153622"/>
                  <a:pt x="2020406" y="1153622"/>
                  <a:pt x="2140134" y="1183586"/>
                </a:cubicBezTo>
                <a:cubicBezTo>
                  <a:pt x="2170066" y="1183586"/>
                  <a:pt x="2170066" y="1198568"/>
                  <a:pt x="2170066" y="1228532"/>
                </a:cubicBezTo>
                <a:cubicBezTo>
                  <a:pt x="2170066" y="1273478"/>
                  <a:pt x="2155100" y="1318425"/>
                  <a:pt x="2140134" y="1363371"/>
                </a:cubicBezTo>
                <a:cubicBezTo>
                  <a:pt x="2140134" y="1378353"/>
                  <a:pt x="2125168" y="1393335"/>
                  <a:pt x="2110202" y="1393335"/>
                </a:cubicBezTo>
                <a:cubicBezTo>
                  <a:pt x="2110202" y="1393335"/>
                  <a:pt x="2110202" y="1393335"/>
                  <a:pt x="1975509" y="1363371"/>
                </a:cubicBezTo>
                <a:cubicBezTo>
                  <a:pt x="1975509" y="1378353"/>
                  <a:pt x="1975509" y="1378353"/>
                  <a:pt x="1975509" y="1378353"/>
                </a:cubicBezTo>
                <a:cubicBezTo>
                  <a:pt x="1960543" y="1423299"/>
                  <a:pt x="1930611" y="1468246"/>
                  <a:pt x="1915645" y="1498210"/>
                </a:cubicBezTo>
                <a:cubicBezTo>
                  <a:pt x="1915645" y="1498210"/>
                  <a:pt x="1915645" y="1498210"/>
                  <a:pt x="2020406" y="1588102"/>
                </a:cubicBezTo>
                <a:cubicBezTo>
                  <a:pt x="2035372" y="1588102"/>
                  <a:pt x="2050338" y="1618067"/>
                  <a:pt x="2035372" y="1633049"/>
                </a:cubicBezTo>
                <a:cubicBezTo>
                  <a:pt x="2005440" y="1663013"/>
                  <a:pt x="1990475" y="1707959"/>
                  <a:pt x="1960543" y="1752906"/>
                </a:cubicBezTo>
                <a:cubicBezTo>
                  <a:pt x="1945577" y="1752906"/>
                  <a:pt x="1930611" y="1767888"/>
                  <a:pt x="1930611" y="1767888"/>
                </a:cubicBezTo>
                <a:cubicBezTo>
                  <a:pt x="1915645" y="1767888"/>
                  <a:pt x="1915645" y="1752906"/>
                  <a:pt x="1915645" y="1752906"/>
                </a:cubicBezTo>
                <a:cubicBezTo>
                  <a:pt x="1915645" y="1752906"/>
                  <a:pt x="1915645" y="1752906"/>
                  <a:pt x="1795917" y="1677995"/>
                </a:cubicBezTo>
                <a:cubicBezTo>
                  <a:pt x="1765985" y="1722941"/>
                  <a:pt x="1736053" y="1752906"/>
                  <a:pt x="1691155" y="1782870"/>
                </a:cubicBezTo>
                <a:cubicBezTo>
                  <a:pt x="1691155" y="1782870"/>
                  <a:pt x="1691155" y="1782870"/>
                  <a:pt x="1765985" y="1902727"/>
                </a:cubicBezTo>
                <a:cubicBezTo>
                  <a:pt x="1765985" y="1917709"/>
                  <a:pt x="1765985" y="1932691"/>
                  <a:pt x="1751019" y="1947673"/>
                </a:cubicBezTo>
                <a:cubicBezTo>
                  <a:pt x="1721087" y="1977637"/>
                  <a:pt x="1676189" y="2007601"/>
                  <a:pt x="1631291" y="2022583"/>
                </a:cubicBezTo>
                <a:cubicBezTo>
                  <a:pt x="1631291" y="2022583"/>
                  <a:pt x="1616325" y="2037565"/>
                  <a:pt x="1616325" y="2037565"/>
                </a:cubicBezTo>
                <a:cubicBezTo>
                  <a:pt x="1601359" y="2037565"/>
                  <a:pt x="1586393" y="2022583"/>
                  <a:pt x="1586393" y="2022583"/>
                </a:cubicBezTo>
                <a:cubicBezTo>
                  <a:pt x="1586393" y="2022583"/>
                  <a:pt x="1586393" y="2022583"/>
                  <a:pt x="1511563" y="1902727"/>
                </a:cubicBezTo>
                <a:cubicBezTo>
                  <a:pt x="1466665" y="1932691"/>
                  <a:pt x="1421768" y="1947673"/>
                  <a:pt x="1376870" y="1962655"/>
                </a:cubicBezTo>
                <a:cubicBezTo>
                  <a:pt x="1376870" y="1962655"/>
                  <a:pt x="1376870" y="1962655"/>
                  <a:pt x="1391836" y="2097494"/>
                </a:cubicBezTo>
                <a:cubicBezTo>
                  <a:pt x="1406802" y="2112476"/>
                  <a:pt x="1391836" y="2127458"/>
                  <a:pt x="1376870" y="2127458"/>
                </a:cubicBezTo>
                <a:cubicBezTo>
                  <a:pt x="1331972" y="2142440"/>
                  <a:pt x="1272108" y="2157422"/>
                  <a:pt x="1227210" y="2157422"/>
                </a:cubicBezTo>
                <a:cubicBezTo>
                  <a:pt x="1212244" y="2157422"/>
                  <a:pt x="1197278" y="2142440"/>
                  <a:pt x="1197278" y="2127458"/>
                </a:cubicBezTo>
                <a:cubicBezTo>
                  <a:pt x="1197278" y="2127458"/>
                  <a:pt x="1197278" y="2127458"/>
                  <a:pt x="1167346" y="2007601"/>
                </a:cubicBezTo>
                <a:cubicBezTo>
                  <a:pt x="1137414" y="2007601"/>
                  <a:pt x="1122448" y="2007601"/>
                  <a:pt x="1092516" y="2007601"/>
                </a:cubicBezTo>
                <a:cubicBezTo>
                  <a:pt x="1062584" y="2007601"/>
                  <a:pt x="1047618" y="2007601"/>
                  <a:pt x="1017686" y="2007601"/>
                </a:cubicBezTo>
                <a:cubicBezTo>
                  <a:pt x="1017686" y="2007601"/>
                  <a:pt x="1017686" y="2007601"/>
                  <a:pt x="987754" y="2127458"/>
                </a:cubicBezTo>
                <a:cubicBezTo>
                  <a:pt x="987754" y="2142440"/>
                  <a:pt x="972788" y="2157422"/>
                  <a:pt x="957822" y="2157422"/>
                </a:cubicBezTo>
                <a:cubicBezTo>
                  <a:pt x="957822" y="2157422"/>
                  <a:pt x="957822" y="2157422"/>
                  <a:pt x="942856" y="2157422"/>
                </a:cubicBezTo>
                <a:cubicBezTo>
                  <a:pt x="897959" y="2157422"/>
                  <a:pt x="853061" y="2142440"/>
                  <a:pt x="808163" y="2127458"/>
                </a:cubicBezTo>
                <a:cubicBezTo>
                  <a:pt x="793197" y="2127458"/>
                  <a:pt x="778231" y="2112476"/>
                  <a:pt x="778231" y="2097494"/>
                </a:cubicBezTo>
                <a:cubicBezTo>
                  <a:pt x="778231" y="2097494"/>
                  <a:pt x="778231" y="2097494"/>
                  <a:pt x="808163" y="1962655"/>
                </a:cubicBezTo>
                <a:cubicBezTo>
                  <a:pt x="793197" y="1962655"/>
                  <a:pt x="793197" y="1962655"/>
                  <a:pt x="793197" y="1962655"/>
                </a:cubicBezTo>
                <a:cubicBezTo>
                  <a:pt x="748299" y="1947673"/>
                  <a:pt x="703401" y="1932691"/>
                  <a:pt x="673469" y="1902727"/>
                </a:cubicBezTo>
                <a:cubicBezTo>
                  <a:pt x="673469" y="1902727"/>
                  <a:pt x="673469" y="1902727"/>
                  <a:pt x="598639" y="2007601"/>
                </a:cubicBezTo>
                <a:cubicBezTo>
                  <a:pt x="583673" y="2022583"/>
                  <a:pt x="568707" y="2022583"/>
                  <a:pt x="568707" y="2022583"/>
                </a:cubicBezTo>
                <a:cubicBezTo>
                  <a:pt x="553741" y="2022583"/>
                  <a:pt x="553741" y="2022583"/>
                  <a:pt x="553741" y="2022583"/>
                </a:cubicBezTo>
                <a:cubicBezTo>
                  <a:pt x="508843" y="1992619"/>
                  <a:pt x="463945" y="1977637"/>
                  <a:pt x="419047" y="1947673"/>
                </a:cubicBezTo>
                <a:cubicBezTo>
                  <a:pt x="404081" y="1932691"/>
                  <a:pt x="404081" y="1917709"/>
                  <a:pt x="419047" y="1902727"/>
                </a:cubicBezTo>
                <a:cubicBezTo>
                  <a:pt x="419047" y="1902727"/>
                  <a:pt x="419047" y="1902727"/>
                  <a:pt x="493877" y="1782870"/>
                </a:cubicBezTo>
                <a:cubicBezTo>
                  <a:pt x="448979" y="1752906"/>
                  <a:pt x="419047" y="1722941"/>
                  <a:pt x="389115" y="1677995"/>
                </a:cubicBezTo>
                <a:cubicBezTo>
                  <a:pt x="389115" y="1677995"/>
                  <a:pt x="389115" y="1677995"/>
                  <a:pt x="269388" y="1752906"/>
                </a:cubicBezTo>
                <a:cubicBezTo>
                  <a:pt x="269388" y="1752906"/>
                  <a:pt x="254422" y="1752906"/>
                  <a:pt x="254422" y="1752906"/>
                </a:cubicBezTo>
                <a:cubicBezTo>
                  <a:pt x="239456" y="1752906"/>
                  <a:pt x="239456" y="1752906"/>
                  <a:pt x="224490" y="1752906"/>
                </a:cubicBezTo>
                <a:cubicBezTo>
                  <a:pt x="194558" y="1707959"/>
                  <a:pt x="164626" y="1663013"/>
                  <a:pt x="149660" y="1618067"/>
                </a:cubicBezTo>
                <a:cubicBezTo>
                  <a:pt x="134694" y="1603085"/>
                  <a:pt x="134694" y="1588102"/>
                  <a:pt x="149660" y="1573120"/>
                </a:cubicBezTo>
                <a:cubicBezTo>
                  <a:pt x="149660" y="1573120"/>
                  <a:pt x="149660" y="1573120"/>
                  <a:pt x="254422" y="1498210"/>
                </a:cubicBezTo>
                <a:cubicBezTo>
                  <a:pt x="254422" y="1498210"/>
                  <a:pt x="254422" y="1498210"/>
                  <a:pt x="254422" y="1483228"/>
                </a:cubicBezTo>
                <a:cubicBezTo>
                  <a:pt x="239456" y="1453264"/>
                  <a:pt x="224490" y="1408317"/>
                  <a:pt x="209524" y="1363371"/>
                </a:cubicBezTo>
                <a:cubicBezTo>
                  <a:pt x="209524" y="1363371"/>
                  <a:pt x="209524" y="1363371"/>
                  <a:pt x="74830" y="1393335"/>
                </a:cubicBezTo>
                <a:cubicBezTo>
                  <a:pt x="59864" y="1393335"/>
                  <a:pt x="44898" y="1378353"/>
                  <a:pt x="29932" y="1363371"/>
                </a:cubicBezTo>
                <a:cubicBezTo>
                  <a:pt x="29932" y="1318425"/>
                  <a:pt x="14966" y="1273478"/>
                  <a:pt x="0" y="1228532"/>
                </a:cubicBezTo>
                <a:cubicBezTo>
                  <a:pt x="0" y="1198568"/>
                  <a:pt x="14966" y="1183586"/>
                  <a:pt x="29932" y="1183586"/>
                </a:cubicBezTo>
                <a:cubicBezTo>
                  <a:pt x="29932" y="1183586"/>
                  <a:pt x="29932" y="1183586"/>
                  <a:pt x="164626" y="1153622"/>
                </a:cubicBezTo>
                <a:cubicBezTo>
                  <a:pt x="149660" y="1108675"/>
                  <a:pt x="149660" y="1048747"/>
                  <a:pt x="164626" y="1003801"/>
                </a:cubicBezTo>
                <a:cubicBezTo>
                  <a:pt x="164626" y="1003801"/>
                  <a:pt x="164626" y="1003801"/>
                  <a:pt x="29932" y="973837"/>
                </a:cubicBezTo>
                <a:cubicBezTo>
                  <a:pt x="14966" y="973837"/>
                  <a:pt x="0" y="958854"/>
                  <a:pt x="0" y="943872"/>
                </a:cubicBezTo>
                <a:cubicBezTo>
                  <a:pt x="14966" y="898926"/>
                  <a:pt x="14966" y="838998"/>
                  <a:pt x="29932" y="794051"/>
                </a:cubicBezTo>
                <a:cubicBezTo>
                  <a:pt x="44898" y="779069"/>
                  <a:pt x="44898" y="764087"/>
                  <a:pt x="59864" y="764087"/>
                </a:cubicBezTo>
                <a:cubicBezTo>
                  <a:pt x="74830" y="764087"/>
                  <a:pt x="74830" y="764087"/>
                  <a:pt x="74830" y="764087"/>
                </a:cubicBezTo>
                <a:cubicBezTo>
                  <a:pt x="74830" y="764087"/>
                  <a:pt x="74830" y="764087"/>
                  <a:pt x="209524" y="794051"/>
                </a:cubicBezTo>
                <a:cubicBezTo>
                  <a:pt x="209524" y="794051"/>
                  <a:pt x="209524" y="779069"/>
                  <a:pt x="209524" y="779069"/>
                </a:cubicBezTo>
                <a:cubicBezTo>
                  <a:pt x="224490" y="734123"/>
                  <a:pt x="239456" y="689177"/>
                  <a:pt x="254422" y="659212"/>
                </a:cubicBezTo>
                <a:cubicBezTo>
                  <a:pt x="254422" y="659212"/>
                  <a:pt x="254422" y="659212"/>
                  <a:pt x="149660" y="584302"/>
                </a:cubicBezTo>
                <a:cubicBezTo>
                  <a:pt x="134694" y="569320"/>
                  <a:pt x="134694" y="554338"/>
                  <a:pt x="134694" y="539356"/>
                </a:cubicBezTo>
                <a:cubicBezTo>
                  <a:pt x="164626" y="494409"/>
                  <a:pt x="194558" y="449463"/>
                  <a:pt x="224490" y="419499"/>
                </a:cubicBezTo>
                <a:cubicBezTo>
                  <a:pt x="224490" y="404517"/>
                  <a:pt x="239456" y="404517"/>
                  <a:pt x="254422" y="404517"/>
                </a:cubicBezTo>
                <a:cubicBezTo>
                  <a:pt x="254422" y="404517"/>
                  <a:pt x="269388" y="404517"/>
                  <a:pt x="269388" y="404517"/>
                </a:cubicBezTo>
                <a:cubicBezTo>
                  <a:pt x="269388" y="404517"/>
                  <a:pt x="269388" y="404517"/>
                  <a:pt x="374149" y="479427"/>
                </a:cubicBezTo>
                <a:cubicBezTo>
                  <a:pt x="419047" y="434481"/>
                  <a:pt x="448979" y="404517"/>
                  <a:pt x="478911" y="374553"/>
                </a:cubicBezTo>
                <a:cubicBezTo>
                  <a:pt x="478911" y="374553"/>
                  <a:pt x="478911" y="374553"/>
                  <a:pt x="419047" y="254696"/>
                </a:cubicBezTo>
                <a:cubicBezTo>
                  <a:pt x="404081" y="239714"/>
                  <a:pt x="404081" y="224732"/>
                  <a:pt x="419047" y="209749"/>
                </a:cubicBezTo>
                <a:cubicBezTo>
                  <a:pt x="463945" y="179785"/>
                  <a:pt x="508843" y="164803"/>
                  <a:pt x="538775" y="134839"/>
                </a:cubicBezTo>
                <a:cubicBezTo>
                  <a:pt x="553741" y="134839"/>
                  <a:pt x="553741" y="134839"/>
                  <a:pt x="568707" y="134839"/>
                </a:cubicBezTo>
                <a:cubicBezTo>
                  <a:pt x="568707" y="134839"/>
                  <a:pt x="583673" y="134839"/>
                  <a:pt x="583673" y="149821"/>
                </a:cubicBezTo>
                <a:cubicBezTo>
                  <a:pt x="583673" y="149821"/>
                  <a:pt x="583673" y="149821"/>
                  <a:pt x="673469" y="254696"/>
                </a:cubicBezTo>
                <a:cubicBezTo>
                  <a:pt x="703401" y="224732"/>
                  <a:pt x="748299" y="209749"/>
                  <a:pt x="808163" y="194767"/>
                </a:cubicBezTo>
                <a:cubicBezTo>
                  <a:pt x="808163" y="194767"/>
                  <a:pt x="808163" y="194767"/>
                  <a:pt x="778231" y="59929"/>
                </a:cubicBezTo>
                <a:cubicBezTo>
                  <a:pt x="778231" y="44946"/>
                  <a:pt x="793197" y="29964"/>
                  <a:pt x="808163" y="29964"/>
                </a:cubicBezTo>
                <a:cubicBezTo>
                  <a:pt x="853061" y="14982"/>
                  <a:pt x="897959" y="0"/>
                  <a:pt x="9428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solidFill>
                <a:prstClr val="white"/>
              </a:solidFill>
              <a:latin typeface="DIN-BoldItalic" pitchFamily="50" charset="0"/>
            </a:endParaRPr>
          </a:p>
        </p:txBody>
      </p:sp>
      <p:grpSp>
        <p:nvGrpSpPr>
          <p:cNvPr id="13" name="组合 12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598857" y="3648643"/>
            <a:ext cx="1795098" cy="1131079"/>
            <a:chOff x="3457106" y="3775484"/>
            <a:chExt cx="2393463" cy="1508103"/>
          </a:xfrm>
        </p:grpSpPr>
        <p:sp>
          <p:nvSpPr>
            <p:cNvPr id="40" name="文本框 39"/>
            <p:cNvSpPr txBox="1"/>
            <p:nvPr/>
          </p:nvSpPr>
          <p:spPr>
            <a:xfrm>
              <a:off x="3927447" y="3775484"/>
              <a:ext cx="1923122" cy="1508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dirty="0" smtClean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Demibold" charset="-122"/>
                </a:rPr>
                <a:t>How to implement keyboard to move </a:t>
              </a:r>
            </a:p>
            <a:p>
              <a:pPr algn="ctr"/>
              <a:r>
                <a:rPr lang="en-US" altLang="zh-CN" sz="1350" dirty="0" smtClean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Demibold" charset="-122"/>
                </a:rPr>
                <a:t>numbers </a:t>
              </a:r>
              <a:endParaRPr lang="zh-CN" altLang="en-US" sz="135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457106" y="4726127"/>
              <a:ext cx="125272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525" dirty="0">
                <a:solidFill>
                  <a:schemeClr val="bg1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7" name="组合 6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932840" y="2419683"/>
            <a:ext cx="1830798" cy="1338828"/>
            <a:chOff x="1342815" y="1904064"/>
            <a:chExt cx="2441064" cy="1785105"/>
          </a:xfrm>
        </p:grpSpPr>
        <p:sp>
          <p:nvSpPr>
            <p:cNvPr id="38" name="文本框 37"/>
            <p:cNvSpPr txBox="1"/>
            <p:nvPr/>
          </p:nvSpPr>
          <p:spPr>
            <a:xfrm>
              <a:off x="1860756" y="1904064"/>
              <a:ext cx="1923123" cy="178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dirty="0" smtClean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Demibold" charset="-122"/>
                </a:rPr>
                <a:t>How to generate an initial interface that numbers are placed at random</a:t>
              </a:r>
              <a:endParaRPr lang="zh-CN" altLang="en-US" sz="135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342815" y="3015258"/>
              <a:ext cx="17671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750" dirty="0">
                <a:solidFill>
                  <a:schemeClr val="bg1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grpSp>
        <p:nvGrpSpPr>
          <p:cNvPr id="9" name="组合 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3615752" y="3034197"/>
            <a:ext cx="2634950" cy="1400588"/>
            <a:chOff x="5464029" y="3193926"/>
            <a:chExt cx="3513265" cy="1867450"/>
          </a:xfrm>
        </p:grpSpPr>
        <p:sp>
          <p:nvSpPr>
            <p:cNvPr id="44" name="文本框 43"/>
            <p:cNvSpPr txBox="1"/>
            <p:nvPr/>
          </p:nvSpPr>
          <p:spPr>
            <a:xfrm>
              <a:off x="7054171" y="4107268"/>
              <a:ext cx="1923123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dirty="0" smtClean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Demibold" charset="-122"/>
                </a:rPr>
                <a:t>How to implement recording time</a:t>
              </a:r>
              <a:endParaRPr lang="zh-CN" altLang="en-US" sz="135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464029" y="3815234"/>
              <a:ext cx="1975454" cy="276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750" dirty="0">
                <a:solidFill>
                  <a:schemeClr val="bg1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  <p:sp>
          <p:nvSpPr>
            <p:cNvPr id="50" name="KSO_Shape"/>
            <p:cNvSpPr/>
            <p:nvPr/>
          </p:nvSpPr>
          <p:spPr bwMode="auto">
            <a:xfrm>
              <a:off x="7761551" y="3193926"/>
              <a:ext cx="556430" cy="787400"/>
            </a:xfrm>
            <a:custGeom>
              <a:avLst/>
              <a:gdLst>
                <a:gd name="T0" fmla="*/ 421448 w 1895475"/>
                <a:gd name="T1" fmla="*/ 941065 h 2679701"/>
                <a:gd name="T2" fmla="*/ 442645 w 1895475"/>
                <a:gd name="T3" fmla="*/ 1051600 h 2679701"/>
                <a:gd name="T4" fmla="*/ 1207999 w 1895475"/>
                <a:gd name="T5" fmla="*/ 795180 h 2679701"/>
                <a:gd name="T6" fmla="*/ 1258950 w 1895475"/>
                <a:gd name="T7" fmla="*/ 846907 h 2679701"/>
                <a:gd name="T8" fmla="*/ 1346200 w 1895475"/>
                <a:gd name="T9" fmla="*/ 1122934 h 2679701"/>
                <a:gd name="T10" fmla="*/ 1248129 w 1895475"/>
                <a:gd name="T11" fmla="*/ 959395 h 2679701"/>
                <a:gd name="T12" fmla="*/ 1150734 w 1895475"/>
                <a:gd name="T13" fmla="*/ 861137 h 2679701"/>
                <a:gd name="T14" fmla="*/ 1166290 w 1895475"/>
                <a:gd name="T15" fmla="*/ 810314 h 2679701"/>
                <a:gd name="T16" fmla="*/ 915055 w 1895475"/>
                <a:gd name="T17" fmla="*/ 680744 h 2679701"/>
                <a:gd name="T18" fmla="*/ 1041557 w 1895475"/>
                <a:gd name="T19" fmla="*/ 724958 h 2679701"/>
                <a:gd name="T20" fmla="*/ 1127471 w 1895475"/>
                <a:gd name="T21" fmla="*/ 796467 h 2679701"/>
                <a:gd name="T22" fmla="*/ 1133785 w 1895475"/>
                <a:gd name="T23" fmla="*/ 1027011 h 2679701"/>
                <a:gd name="T24" fmla="*/ 1018106 w 1895475"/>
                <a:gd name="T25" fmla="*/ 917153 h 2679701"/>
                <a:gd name="T26" fmla="*/ 911447 w 1895475"/>
                <a:gd name="T27" fmla="*/ 1060849 h 2679701"/>
                <a:gd name="T28" fmla="*/ 697228 w 1895475"/>
                <a:gd name="T29" fmla="*/ 1038967 h 2679701"/>
                <a:gd name="T30" fmla="*/ 542990 w 1895475"/>
                <a:gd name="T31" fmla="*/ 974676 h 2679701"/>
                <a:gd name="T32" fmla="*/ 210837 w 1895475"/>
                <a:gd name="T33" fmla="*/ 1030395 h 2679701"/>
                <a:gd name="T34" fmla="*/ 224817 w 1895475"/>
                <a:gd name="T35" fmla="*/ 976030 h 2679701"/>
                <a:gd name="T36" fmla="*/ 326290 w 1895475"/>
                <a:gd name="T37" fmla="*/ 841132 h 2679701"/>
                <a:gd name="T38" fmla="*/ 419644 w 1895475"/>
                <a:gd name="T39" fmla="*/ 736011 h 2679701"/>
                <a:gd name="T40" fmla="*/ 533293 w 1895475"/>
                <a:gd name="T41" fmla="*/ 694505 h 2679701"/>
                <a:gd name="T42" fmla="*/ 786073 w 1895475"/>
                <a:gd name="T43" fmla="*/ 739621 h 2679701"/>
                <a:gd name="T44" fmla="*/ 92762 w 1895475"/>
                <a:gd name="T45" fmla="*/ 254507 h 2679701"/>
                <a:gd name="T46" fmla="*/ 91182 w 1895475"/>
                <a:gd name="T47" fmla="*/ 271895 h 2679701"/>
                <a:gd name="T48" fmla="*/ 301983 w 1895475"/>
                <a:gd name="T49" fmla="*/ 259926 h 2679701"/>
                <a:gd name="T50" fmla="*/ 794555 w 1895475"/>
                <a:gd name="T51" fmla="*/ 223228 h 2679701"/>
                <a:gd name="T52" fmla="*/ 908952 w 1895475"/>
                <a:gd name="T53" fmla="*/ 269047 h 2679701"/>
                <a:gd name="T54" fmla="*/ 906921 w 1895475"/>
                <a:gd name="T55" fmla="*/ 320961 h 2679701"/>
                <a:gd name="T56" fmla="*/ 839231 w 1895475"/>
                <a:gd name="T57" fmla="*/ 345112 h 2679701"/>
                <a:gd name="T58" fmla="*/ 857733 w 1895475"/>
                <a:gd name="T59" fmla="*/ 358429 h 2679701"/>
                <a:gd name="T60" fmla="*/ 911885 w 1895475"/>
                <a:gd name="T61" fmla="*/ 359106 h 2679701"/>
                <a:gd name="T62" fmla="*/ 922941 w 1895475"/>
                <a:gd name="T63" fmla="*/ 406054 h 2679701"/>
                <a:gd name="T64" fmla="*/ 933546 w 1895475"/>
                <a:gd name="T65" fmla="*/ 487310 h 2679701"/>
                <a:gd name="T66" fmla="*/ 918654 w 1895475"/>
                <a:gd name="T67" fmla="*/ 522972 h 2679701"/>
                <a:gd name="T68" fmla="*/ 895639 w 1895475"/>
                <a:gd name="T69" fmla="*/ 562923 h 2679701"/>
                <a:gd name="T70" fmla="*/ 832236 w 1895475"/>
                <a:gd name="T71" fmla="*/ 653433 h 2679701"/>
                <a:gd name="T72" fmla="*/ 753716 w 1895475"/>
                <a:gd name="T73" fmla="*/ 686161 h 2679701"/>
                <a:gd name="T74" fmla="*/ 682190 w 1895475"/>
                <a:gd name="T75" fmla="*/ 652530 h 2679701"/>
                <a:gd name="T76" fmla="*/ 612695 w 1895475"/>
                <a:gd name="T77" fmla="*/ 564728 h 2679701"/>
                <a:gd name="T78" fmla="*/ 584266 w 1895475"/>
                <a:gd name="T79" fmla="*/ 525906 h 2679701"/>
                <a:gd name="T80" fmla="*/ 568471 w 1895475"/>
                <a:gd name="T81" fmla="*/ 478958 h 2679701"/>
                <a:gd name="T82" fmla="*/ 581332 w 1895475"/>
                <a:gd name="T83" fmla="*/ 407860 h 2679701"/>
                <a:gd name="T84" fmla="*/ 588327 w 1895475"/>
                <a:gd name="T85" fmla="*/ 335858 h 2679701"/>
                <a:gd name="T86" fmla="*/ 573886 w 1895475"/>
                <a:gd name="T87" fmla="*/ 296359 h 2679701"/>
                <a:gd name="T88" fmla="*/ 657145 w 1895475"/>
                <a:gd name="T89" fmla="*/ 244897 h 2679701"/>
                <a:gd name="T90" fmla="*/ 755746 w 1895475"/>
                <a:gd name="T91" fmla="*/ 221648 h 2679701"/>
                <a:gd name="T92" fmla="*/ 87120 w 1895475"/>
                <a:gd name="T93" fmla="*/ 198727 h 2679701"/>
                <a:gd name="T94" fmla="*/ 423859 w 1895475"/>
                <a:gd name="T95" fmla="*/ 195566 h 2679701"/>
                <a:gd name="T96" fmla="*/ 91182 w 1895475"/>
                <a:gd name="T97" fmla="*/ 119914 h 2679701"/>
                <a:gd name="T98" fmla="*/ 92762 w 1895475"/>
                <a:gd name="T99" fmla="*/ 137303 h 2679701"/>
                <a:gd name="T100" fmla="*/ 422505 w 1895475"/>
                <a:gd name="T101" fmla="*/ 123075 h 2679701"/>
                <a:gd name="T102" fmla="*/ 406706 w 1895475"/>
                <a:gd name="T103" fmla="*/ 4065 h 2679701"/>
                <a:gd name="T104" fmla="*/ 472836 w 1895475"/>
                <a:gd name="T105" fmla="*/ 46068 h 2679701"/>
                <a:gd name="T106" fmla="*/ 501499 w 1895475"/>
                <a:gd name="T107" fmla="*/ 120140 h 2679701"/>
                <a:gd name="T108" fmla="*/ 483218 w 1895475"/>
                <a:gd name="T109" fmla="*/ 314577 h 2679701"/>
                <a:gd name="T110" fmla="*/ 424536 w 1895475"/>
                <a:gd name="T111" fmla="*/ 365388 h 2679701"/>
                <a:gd name="T112" fmla="*/ 120071 w 1895475"/>
                <a:gd name="T113" fmla="*/ 375324 h 2679701"/>
                <a:gd name="T114" fmla="*/ 46268 w 1895475"/>
                <a:gd name="T115" fmla="*/ 346418 h 2679701"/>
                <a:gd name="T116" fmla="*/ 4062 w 1895475"/>
                <a:gd name="T117" fmla="*/ 280476 h 2679701"/>
                <a:gd name="T118" fmla="*/ 7674 w 1895475"/>
                <a:gd name="T119" fmla="*/ 82878 h 2679701"/>
                <a:gd name="T120" fmla="*/ 55747 w 1895475"/>
                <a:gd name="T121" fmla="*/ 21680 h 267970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895475" h="2679701">
                  <a:moveTo>
                    <a:pt x="742950" y="1773238"/>
                  </a:moveTo>
                  <a:lnTo>
                    <a:pt x="1381125" y="1773238"/>
                  </a:lnTo>
                  <a:lnTo>
                    <a:pt x="1381125" y="2679701"/>
                  </a:lnTo>
                  <a:lnTo>
                    <a:pt x="742950" y="2679701"/>
                  </a:lnTo>
                  <a:lnTo>
                    <a:pt x="742950" y="1773238"/>
                  </a:lnTo>
                  <a:close/>
                  <a:moveTo>
                    <a:pt x="643572" y="1271090"/>
                  </a:moveTo>
                  <a:lnTo>
                    <a:pt x="641985" y="1271725"/>
                  </a:lnTo>
                  <a:lnTo>
                    <a:pt x="638492" y="1274263"/>
                  </a:lnTo>
                  <a:lnTo>
                    <a:pt x="634365" y="1278071"/>
                  </a:lnTo>
                  <a:lnTo>
                    <a:pt x="629602" y="1283148"/>
                  </a:lnTo>
                  <a:lnTo>
                    <a:pt x="623570" y="1289177"/>
                  </a:lnTo>
                  <a:lnTo>
                    <a:pt x="609917" y="1304409"/>
                  </a:lnTo>
                  <a:lnTo>
                    <a:pt x="593407" y="1323765"/>
                  </a:lnTo>
                  <a:lnTo>
                    <a:pt x="574675" y="1346294"/>
                  </a:lnTo>
                  <a:lnTo>
                    <a:pt x="553720" y="1371363"/>
                  </a:lnTo>
                  <a:lnTo>
                    <a:pt x="530225" y="1398335"/>
                  </a:lnTo>
                  <a:lnTo>
                    <a:pt x="548957" y="1421816"/>
                  </a:lnTo>
                  <a:lnTo>
                    <a:pt x="556895" y="1430701"/>
                  </a:lnTo>
                  <a:lnTo>
                    <a:pt x="564197" y="1438634"/>
                  </a:lnTo>
                  <a:lnTo>
                    <a:pt x="570865" y="1445298"/>
                  </a:lnTo>
                  <a:lnTo>
                    <a:pt x="577215" y="1451009"/>
                  </a:lnTo>
                  <a:lnTo>
                    <a:pt x="583565" y="1456404"/>
                  </a:lnTo>
                  <a:lnTo>
                    <a:pt x="589915" y="1460846"/>
                  </a:lnTo>
                  <a:lnTo>
                    <a:pt x="597217" y="1465289"/>
                  </a:lnTo>
                  <a:lnTo>
                    <a:pt x="604837" y="1469731"/>
                  </a:lnTo>
                  <a:lnTo>
                    <a:pt x="623252" y="1479251"/>
                  </a:lnTo>
                  <a:lnTo>
                    <a:pt x="647065" y="1491309"/>
                  </a:lnTo>
                  <a:lnTo>
                    <a:pt x="678815" y="1507492"/>
                  </a:lnTo>
                  <a:lnTo>
                    <a:pt x="664210" y="1288225"/>
                  </a:lnTo>
                  <a:lnTo>
                    <a:pt x="659765" y="1284418"/>
                  </a:lnTo>
                  <a:lnTo>
                    <a:pt x="655320" y="1280292"/>
                  </a:lnTo>
                  <a:lnTo>
                    <a:pt x="646112" y="1271408"/>
                  </a:lnTo>
                  <a:lnTo>
                    <a:pt x="645477" y="1271090"/>
                  </a:lnTo>
                  <a:lnTo>
                    <a:pt x="644525" y="1271090"/>
                  </a:lnTo>
                  <a:lnTo>
                    <a:pt x="643572" y="1271090"/>
                  </a:lnTo>
                  <a:close/>
                  <a:moveTo>
                    <a:pt x="1691044" y="1117600"/>
                  </a:moveTo>
                  <a:lnTo>
                    <a:pt x="1693901" y="1117600"/>
                  </a:lnTo>
                  <a:lnTo>
                    <a:pt x="1697393" y="1117918"/>
                  </a:lnTo>
                  <a:lnTo>
                    <a:pt x="1700885" y="1118553"/>
                  </a:lnTo>
                  <a:lnTo>
                    <a:pt x="1704059" y="1119507"/>
                  </a:lnTo>
                  <a:lnTo>
                    <a:pt x="1707868" y="1120777"/>
                  </a:lnTo>
                  <a:lnTo>
                    <a:pt x="1711360" y="1122684"/>
                  </a:lnTo>
                  <a:lnTo>
                    <a:pt x="1714535" y="1124590"/>
                  </a:lnTo>
                  <a:lnTo>
                    <a:pt x="1718344" y="1126815"/>
                  </a:lnTo>
                  <a:lnTo>
                    <a:pt x="1721836" y="1129674"/>
                  </a:lnTo>
                  <a:lnTo>
                    <a:pt x="1728819" y="1136029"/>
                  </a:lnTo>
                  <a:lnTo>
                    <a:pt x="1736438" y="1143019"/>
                  </a:lnTo>
                  <a:lnTo>
                    <a:pt x="1743739" y="1151280"/>
                  </a:lnTo>
                  <a:lnTo>
                    <a:pt x="1750723" y="1160177"/>
                  </a:lnTo>
                  <a:lnTo>
                    <a:pt x="1758341" y="1169709"/>
                  </a:lnTo>
                  <a:lnTo>
                    <a:pt x="1765325" y="1180513"/>
                  </a:lnTo>
                  <a:lnTo>
                    <a:pt x="1772626" y="1191316"/>
                  </a:lnTo>
                  <a:lnTo>
                    <a:pt x="1779292" y="1202437"/>
                  </a:lnTo>
                  <a:lnTo>
                    <a:pt x="1786593" y="1214193"/>
                  </a:lnTo>
                  <a:lnTo>
                    <a:pt x="1793260" y="1226267"/>
                  </a:lnTo>
                  <a:lnTo>
                    <a:pt x="1799608" y="1238341"/>
                  </a:lnTo>
                  <a:lnTo>
                    <a:pt x="1812306" y="1262807"/>
                  </a:lnTo>
                  <a:lnTo>
                    <a:pt x="1823734" y="1286638"/>
                  </a:lnTo>
                  <a:lnTo>
                    <a:pt x="1833892" y="1308562"/>
                  </a:lnTo>
                  <a:lnTo>
                    <a:pt x="1842780" y="1328579"/>
                  </a:lnTo>
                  <a:lnTo>
                    <a:pt x="1855478" y="1358447"/>
                  </a:lnTo>
                  <a:lnTo>
                    <a:pt x="1860239" y="1369885"/>
                  </a:lnTo>
                  <a:lnTo>
                    <a:pt x="1824051" y="1509691"/>
                  </a:lnTo>
                  <a:lnTo>
                    <a:pt x="1805640" y="1579594"/>
                  </a:lnTo>
                  <a:lnTo>
                    <a:pt x="1895475" y="1579594"/>
                  </a:lnTo>
                  <a:lnTo>
                    <a:pt x="1688187" y="1958975"/>
                  </a:lnTo>
                  <a:lnTo>
                    <a:pt x="1452330" y="1958975"/>
                  </a:lnTo>
                  <a:lnTo>
                    <a:pt x="1452330" y="1701924"/>
                  </a:lnTo>
                  <a:lnTo>
                    <a:pt x="671428" y="1701924"/>
                  </a:lnTo>
                  <a:lnTo>
                    <a:pt x="671428" y="1958975"/>
                  </a:lnTo>
                  <a:lnTo>
                    <a:pt x="435571" y="1958975"/>
                  </a:lnTo>
                  <a:lnTo>
                    <a:pt x="228600" y="1579594"/>
                  </a:lnTo>
                  <a:lnTo>
                    <a:pt x="1763420" y="1579594"/>
                  </a:lnTo>
                  <a:lnTo>
                    <a:pt x="1787546" y="1509691"/>
                  </a:lnTo>
                  <a:lnTo>
                    <a:pt x="1825638" y="1399435"/>
                  </a:lnTo>
                  <a:lnTo>
                    <a:pt x="1820242" y="1395940"/>
                  </a:lnTo>
                  <a:lnTo>
                    <a:pt x="1799608" y="1381006"/>
                  </a:lnTo>
                  <a:lnTo>
                    <a:pt x="1757389" y="1349550"/>
                  </a:lnTo>
                  <a:lnTo>
                    <a:pt x="1726597" y="1326037"/>
                  </a:lnTo>
                  <a:lnTo>
                    <a:pt x="1687552" y="1295852"/>
                  </a:lnTo>
                  <a:lnTo>
                    <a:pt x="1677077" y="1287591"/>
                  </a:lnTo>
                  <a:lnTo>
                    <a:pt x="1667554" y="1279330"/>
                  </a:lnTo>
                  <a:lnTo>
                    <a:pt x="1659300" y="1271386"/>
                  </a:lnTo>
                  <a:lnTo>
                    <a:pt x="1651364" y="1263443"/>
                  </a:lnTo>
                  <a:lnTo>
                    <a:pt x="1644698" y="1255499"/>
                  </a:lnTo>
                  <a:lnTo>
                    <a:pt x="1638667" y="1247873"/>
                  </a:lnTo>
                  <a:lnTo>
                    <a:pt x="1633905" y="1240248"/>
                  </a:lnTo>
                  <a:lnTo>
                    <a:pt x="1629461" y="1232622"/>
                  </a:lnTo>
                  <a:lnTo>
                    <a:pt x="1625652" y="1225632"/>
                  </a:lnTo>
                  <a:lnTo>
                    <a:pt x="1622477" y="1218324"/>
                  </a:lnTo>
                  <a:lnTo>
                    <a:pt x="1620255" y="1211333"/>
                  </a:lnTo>
                  <a:lnTo>
                    <a:pt x="1618668" y="1204343"/>
                  </a:lnTo>
                  <a:lnTo>
                    <a:pt x="1617716" y="1197988"/>
                  </a:lnTo>
                  <a:lnTo>
                    <a:pt x="1617398" y="1191316"/>
                  </a:lnTo>
                  <a:lnTo>
                    <a:pt x="1617716" y="1185279"/>
                  </a:lnTo>
                  <a:lnTo>
                    <a:pt x="1618350" y="1179242"/>
                  </a:lnTo>
                  <a:lnTo>
                    <a:pt x="1619938" y="1173522"/>
                  </a:lnTo>
                  <a:lnTo>
                    <a:pt x="1621842" y="1168121"/>
                  </a:lnTo>
                  <a:lnTo>
                    <a:pt x="1624064" y="1162719"/>
                  </a:lnTo>
                  <a:lnTo>
                    <a:pt x="1626604" y="1157318"/>
                  </a:lnTo>
                  <a:lnTo>
                    <a:pt x="1630096" y="1152551"/>
                  </a:lnTo>
                  <a:lnTo>
                    <a:pt x="1633905" y="1148103"/>
                  </a:lnTo>
                  <a:lnTo>
                    <a:pt x="1638032" y="1143972"/>
                  </a:lnTo>
                  <a:lnTo>
                    <a:pt x="1642158" y="1139842"/>
                  </a:lnTo>
                  <a:lnTo>
                    <a:pt x="1646920" y="1136029"/>
                  </a:lnTo>
                  <a:lnTo>
                    <a:pt x="1651999" y="1132534"/>
                  </a:lnTo>
                  <a:lnTo>
                    <a:pt x="1657396" y="1129356"/>
                  </a:lnTo>
                  <a:lnTo>
                    <a:pt x="1663109" y="1126497"/>
                  </a:lnTo>
                  <a:lnTo>
                    <a:pt x="1668823" y="1123955"/>
                  </a:lnTo>
                  <a:lnTo>
                    <a:pt x="1674855" y="1121731"/>
                  </a:lnTo>
                  <a:lnTo>
                    <a:pt x="1681204" y="1119824"/>
                  </a:lnTo>
                  <a:lnTo>
                    <a:pt x="1687552" y="1118236"/>
                  </a:lnTo>
                  <a:lnTo>
                    <a:pt x="1691044" y="1117600"/>
                  </a:lnTo>
                  <a:close/>
                  <a:moveTo>
                    <a:pt x="1264285" y="957263"/>
                  </a:moveTo>
                  <a:lnTo>
                    <a:pt x="1272222" y="957263"/>
                  </a:lnTo>
                  <a:lnTo>
                    <a:pt x="1280160" y="957263"/>
                  </a:lnTo>
                  <a:lnTo>
                    <a:pt x="1288415" y="957580"/>
                  </a:lnTo>
                  <a:lnTo>
                    <a:pt x="1296035" y="958215"/>
                  </a:lnTo>
                  <a:lnTo>
                    <a:pt x="1303972" y="959167"/>
                  </a:lnTo>
                  <a:lnTo>
                    <a:pt x="1319847" y="961388"/>
                  </a:lnTo>
                  <a:lnTo>
                    <a:pt x="1335722" y="964244"/>
                  </a:lnTo>
                  <a:lnTo>
                    <a:pt x="1350962" y="968052"/>
                  </a:lnTo>
                  <a:lnTo>
                    <a:pt x="1366520" y="972494"/>
                  </a:lnTo>
                  <a:lnTo>
                    <a:pt x="1381442" y="977889"/>
                  </a:lnTo>
                  <a:lnTo>
                    <a:pt x="1396682" y="983918"/>
                  </a:lnTo>
                  <a:lnTo>
                    <a:pt x="1411287" y="989947"/>
                  </a:lnTo>
                  <a:lnTo>
                    <a:pt x="1425575" y="996928"/>
                  </a:lnTo>
                  <a:lnTo>
                    <a:pt x="1439862" y="1004226"/>
                  </a:lnTo>
                  <a:lnTo>
                    <a:pt x="1453515" y="1011842"/>
                  </a:lnTo>
                  <a:lnTo>
                    <a:pt x="1466532" y="1019775"/>
                  </a:lnTo>
                  <a:lnTo>
                    <a:pt x="1479232" y="1027390"/>
                  </a:lnTo>
                  <a:lnTo>
                    <a:pt x="1491615" y="1035641"/>
                  </a:lnTo>
                  <a:lnTo>
                    <a:pt x="1503680" y="1044208"/>
                  </a:lnTo>
                  <a:lnTo>
                    <a:pt x="1515110" y="1052458"/>
                  </a:lnTo>
                  <a:lnTo>
                    <a:pt x="1525905" y="1061026"/>
                  </a:lnTo>
                  <a:lnTo>
                    <a:pt x="1536065" y="1069276"/>
                  </a:lnTo>
                  <a:lnTo>
                    <a:pt x="1545590" y="1077526"/>
                  </a:lnTo>
                  <a:lnTo>
                    <a:pt x="1554480" y="1085459"/>
                  </a:lnTo>
                  <a:lnTo>
                    <a:pt x="1562417" y="1093392"/>
                  </a:lnTo>
                  <a:lnTo>
                    <a:pt x="1570037" y="1100373"/>
                  </a:lnTo>
                  <a:lnTo>
                    <a:pt x="1576705" y="1107672"/>
                  </a:lnTo>
                  <a:lnTo>
                    <a:pt x="1582737" y="1114335"/>
                  </a:lnTo>
                  <a:lnTo>
                    <a:pt x="1587500" y="1120364"/>
                  </a:lnTo>
                  <a:lnTo>
                    <a:pt x="1591627" y="1126076"/>
                  </a:lnTo>
                  <a:lnTo>
                    <a:pt x="1595120" y="1131153"/>
                  </a:lnTo>
                  <a:lnTo>
                    <a:pt x="1597342" y="1135278"/>
                  </a:lnTo>
                  <a:lnTo>
                    <a:pt x="1598930" y="1139086"/>
                  </a:lnTo>
                  <a:lnTo>
                    <a:pt x="1599882" y="1146384"/>
                  </a:lnTo>
                  <a:lnTo>
                    <a:pt x="1600835" y="1155904"/>
                  </a:lnTo>
                  <a:lnTo>
                    <a:pt x="1601152" y="1168914"/>
                  </a:lnTo>
                  <a:lnTo>
                    <a:pt x="1601470" y="1184462"/>
                  </a:lnTo>
                  <a:lnTo>
                    <a:pt x="1601787" y="1222858"/>
                  </a:lnTo>
                  <a:lnTo>
                    <a:pt x="1601152" y="1269504"/>
                  </a:lnTo>
                  <a:lnTo>
                    <a:pt x="1599882" y="1323130"/>
                  </a:lnTo>
                  <a:lnTo>
                    <a:pt x="1598612" y="1381834"/>
                  </a:lnTo>
                  <a:lnTo>
                    <a:pt x="1596390" y="1444663"/>
                  </a:lnTo>
                  <a:lnTo>
                    <a:pt x="1593532" y="1509713"/>
                  </a:lnTo>
                  <a:lnTo>
                    <a:pt x="1435417" y="1509713"/>
                  </a:lnTo>
                  <a:lnTo>
                    <a:pt x="1436370" y="1463385"/>
                  </a:lnTo>
                  <a:lnTo>
                    <a:pt x="1437640" y="1420547"/>
                  </a:lnTo>
                  <a:lnTo>
                    <a:pt x="1437957" y="1381834"/>
                  </a:lnTo>
                  <a:lnTo>
                    <a:pt x="1437957" y="1348833"/>
                  </a:lnTo>
                  <a:lnTo>
                    <a:pt x="1437640" y="1322178"/>
                  </a:lnTo>
                  <a:lnTo>
                    <a:pt x="1437322" y="1311707"/>
                  </a:lnTo>
                  <a:lnTo>
                    <a:pt x="1436370" y="1302822"/>
                  </a:lnTo>
                  <a:lnTo>
                    <a:pt x="1435735" y="1296476"/>
                  </a:lnTo>
                  <a:lnTo>
                    <a:pt x="1434465" y="1292033"/>
                  </a:lnTo>
                  <a:lnTo>
                    <a:pt x="1433830" y="1291081"/>
                  </a:lnTo>
                  <a:lnTo>
                    <a:pt x="1433512" y="1290129"/>
                  </a:lnTo>
                  <a:lnTo>
                    <a:pt x="1432560" y="1290129"/>
                  </a:lnTo>
                  <a:lnTo>
                    <a:pt x="1431925" y="1290447"/>
                  </a:lnTo>
                  <a:lnTo>
                    <a:pt x="1429385" y="1293620"/>
                  </a:lnTo>
                  <a:lnTo>
                    <a:pt x="1429385" y="1292668"/>
                  </a:lnTo>
                  <a:lnTo>
                    <a:pt x="1427162" y="1296158"/>
                  </a:lnTo>
                  <a:lnTo>
                    <a:pt x="1424622" y="1299966"/>
                  </a:lnTo>
                  <a:lnTo>
                    <a:pt x="1410335" y="1509713"/>
                  </a:lnTo>
                  <a:lnTo>
                    <a:pt x="1332230" y="1509713"/>
                  </a:lnTo>
                  <a:lnTo>
                    <a:pt x="1332230" y="1489722"/>
                  </a:lnTo>
                  <a:lnTo>
                    <a:pt x="1326197" y="1490357"/>
                  </a:lnTo>
                  <a:lnTo>
                    <a:pt x="1309687" y="1491626"/>
                  </a:lnTo>
                  <a:lnTo>
                    <a:pt x="1297622" y="1491943"/>
                  </a:lnTo>
                  <a:lnTo>
                    <a:pt x="1283335" y="1492261"/>
                  </a:lnTo>
                  <a:lnTo>
                    <a:pt x="1266507" y="1492895"/>
                  </a:lnTo>
                  <a:lnTo>
                    <a:pt x="1247775" y="1492895"/>
                  </a:lnTo>
                  <a:lnTo>
                    <a:pt x="1226502" y="1492261"/>
                  </a:lnTo>
                  <a:lnTo>
                    <a:pt x="1203642" y="1491626"/>
                  </a:lnTo>
                  <a:lnTo>
                    <a:pt x="1178877" y="1490039"/>
                  </a:lnTo>
                  <a:lnTo>
                    <a:pt x="1152207" y="1488135"/>
                  </a:lnTo>
                  <a:lnTo>
                    <a:pt x="1123950" y="1485280"/>
                  </a:lnTo>
                  <a:lnTo>
                    <a:pt x="1093787" y="1481789"/>
                  </a:lnTo>
                  <a:lnTo>
                    <a:pt x="1062672" y="1477347"/>
                  </a:lnTo>
                  <a:lnTo>
                    <a:pt x="1029970" y="1471635"/>
                  </a:lnTo>
                  <a:lnTo>
                    <a:pt x="1013777" y="1468779"/>
                  </a:lnTo>
                  <a:lnTo>
                    <a:pt x="997585" y="1465289"/>
                  </a:lnTo>
                  <a:lnTo>
                    <a:pt x="981710" y="1461481"/>
                  </a:lnTo>
                  <a:lnTo>
                    <a:pt x="966470" y="1457356"/>
                  </a:lnTo>
                  <a:lnTo>
                    <a:pt x="951547" y="1453231"/>
                  </a:lnTo>
                  <a:lnTo>
                    <a:pt x="936625" y="1448788"/>
                  </a:lnTo>
                  <a:lnTo>
                    <a:pt x="922337" y="1444028"/>
                  </a:lnTo>
                  <a:lnTo>
                    <a:pt x="908367" y="1439269"/>
                  </a:lnTo>
                  <a:lnTo>
                    <a:pt x="895032" y="1434191"/>
                  </a:lnTo>
                  <a:lnTo>
                    <a:pt x="882332" y="1429114"/>
                  </a:lnTo>
                  <a:lnTo>
                    <a:pt x="857250" y="1418960"/>
                  </a:lnTo>
                  <a:lnTo>
                    <a:pt x="834707" y="1408489"/>
                  </a:lnTo>
                  <a:lnTo>
                    <a:pt x="813752" y="1398335"/>
                  </a:lnTo>
                  <a:lnTo>
                    <a:pt x="795020" y="1388498"/>
                  </a:lnTo>
                  <a:lnTo>
                    <a:pt x="778510" y="1379296"/>
                  </a:lnTo>
                  <a:lnTo>
                    <a:pt x="764540" y="1371045"/>
                  </a:lnTo>
                  <a:lnTo>
                    <a:pt x="752475" y="1363430"/>
                  </a:lnTo>
                  <a:lnTo>
                    <a:pt x="742950" y="1357401"/>
                  </a:lnTo>
                  <a:lnTo>
                    <a:pt x="736282" y="1352958"/>
                  </a:lnTo>
                  <a:lnTo>
                    <a:pt x="730567" y="1348833"/>
                  </a:lnTo>
                  <a:lnTo>
                    <a:pt x="752157" y="1509713"/>
                  </a:lnTo>
                  <a:lnTo>
                    <a:pt x="679132" y="1509713"/>
                  </a:lnTo>
                  <a:lnTo>
                    <a:pt x="679132" y="1508444"/>
                  </a:lnTo>
                  <a:lnTo>
                    <a:pt x="671195" y="1509713"/>
                  </a:lnTo>
                  <a:lnTo>
                    <a:pt x="307340" y="1509713"/>
                  </a:lnTo>
                  <a:lnTo>
                    <a:pt x="301942" y="1483376"/>
                  </a:lnTo>
                  <a:lnTo>
                    <a:pt x="299720" y="1471318"/>
                  </a:lnTo>
                  <a:lnTo>
                    <a:pt x="297815" y="1460529"/>
                  </a:lnTo>
                  <a:lnTo>
                    <a:pt x="296862" y="1449423"/>
                  </a:lnTo>
                  <a:lnTo>
                    <a:pt x="296862" y="1438951"/>
                  </a:lnTo>
                  <a:lnTo>
                    <a:pt x="296862" y="1433874"/>
                  </a:lnTo>
                  <a:lnTo>
                    <a:pt x="297180" y="1428797"/>
                  </a:lnTo>
                  <a:lnTo>
                    <a:pt x="297815" y="1423720"/>
                  </a:lnTo>
                  <a:lnTo>
                    <a:pt x="298767" y="1418326"/>
                  </a:lnTo>
                  <a:lnTo>
                    <a:pt x="299720" y="1412931"/>
                  </a:lnTo>
                  <a:lnTo>
                    <a:pt x="301307" y="1407854"/>
                  </a:lnTo>
                  <a:lnTo>
                    <a:pt x="302895" y="1402460"/>
                  </a:lnTo>
                  <a:lnTo>
                    <a:pt x="305117" y="1397065"/>
                  </a:lnTo>
                  <a:lnTo>
                    <a:pt x="307340" y="1391354"/>
                  </a:lnTo>
                  <a:lnTo>
                    <a:pt x="309880" y="1385325"/>
                  </a:lnTo>
                  <a:lnTo>
                    <a:pt x="313372" y="1379296"/>
                  </a:lnTo>
                  <a:lnTo>
                    <a:pt x="316547" y="1372949"/>
                  </a:lnTo>
                  <a:lnTo>
                    <a:pt x="324485" y="1359622"/>
                  </a:lnTo>
                  <a:lnTo>
                    <a:pt x="334645" y="1345660"/>
                  </a:lnTo>
                  <a:lnTo>
                    <a:pt x="346075" y="1330429"/>
                  </a:lnTo>
                  <a:lnTo>
                    <a:pt x="359410" y="1313611"/>
                  </a:lnTo>
                  <a:lnTo>
                    <a:pt x="368300" y="1302822"/>
                  </a:lnTo>
                  <a:lnTo>
                    <a:pt x="376237" y="1292668"/>
                  </a:lnTo>
                  <a:lnTo>
                    <a:pt x="390525" y="1273629"/>
                  </a:lnTo>
                  <a:lnTo>
                    <a:pt x="415607" y="1238407"/>
                  </a:lnTo>
                  <a:lnTo>
                    <a:pt x="428307" y="1220637"/>
                  </a:lnTo>
                  <a:lnTo>
                    <a:pt x="435610" y="1211752"/>
                  </a:lnTo>
                  <a:lnTo>
                    <a:pt x="442912" y="1202550"/>
                  </a:lnTo>
                  <a:lnTo>
                    <a:pt x="450850" y="1192713"/>
                  </a:lnTo>
                  <a:lnTo>
                    <a:pt x="459422" y="1183193"/>
                  </a:lnTo>
                  <a:lnTo>
                    <a:pt x="469265" y="1172722"/>
                  </a:lnTo>
                  <a:lnTo>
                    <a:pt x="479742" y="1161616"/>
                  </a:lnTo>
                  <a:lnTo>
                    <a:pt x="489267" y="1145750"/>
                  </a:lnTo>
                  <a:lnTo>
                    <a:pt x="498792" y="1131153"/>
                  </a:lnTo>
                  <a:lnTo>
                    <a:pt x="508000" y="1117826"/>
                  </a:lnTo>
                  <a:lnTo>
                    <a:pt x="517842" y="1104498"/>
                  </a:lnTo>
                  <a:lnTo>
                    <a:pt x="528002" y="1092440"/>
                  </a:lnTo>
                  <a:lnTo>
                    <a:pt x="537845" y="1081334"/>
                  </a:lnTo>
                  <a:lnTo>
                    <a:pt x="548322" y="1070863"/>
                  </a:lnTo>
                  <a:lnTo>
                    <a:pt x="558482" y="1061026"/>
                  </a:lnTo>
                  <a:lnTo>
                    <a:pt x="568960" y="1051824"/>
                  </a:lnTo>
                  <a:lnTo>
                    <a:pt x="579755" y="1043256"/>
                  </a:lnTo>
                  <a:lnTo>
                    <a:pt x="590867" y="1035323"/>
                  </a:lnTo>
                  <a:lnTo>
                    <a:pt x="601662" y="1028342"/>
                  </a:lnTo>
                  <a:lnTo>
                    <a:pt x="613092" y="1021996"/>
                  </a:lnTo>
                  <a:lnTo>
                    <a:pt x="624205" y="1015650"/>
                  </a:lnTo>
                  <a:lnTo>
                    <a:pt x="635952" y="1010255"/>
                  </a:lnTo>
                  <a:lnTo>
                    <a:pt x="648017" y="1004861"/>
                  </a:lnTo>
                  <a:lnTo>
                    <a:pt x="660082" y="1000418"/>
                  </a:lnTo>
                  <a:lnTo>
                    <a:pt x="672465" y="995976"/>
                  </a:lnTo>
                  <a:lnTo>
                    <a:pt x="684847" y="992168"/>
                  </a:lnTo>
                  <a:lnTo>
                    <a:pt x="697547" y="988360"/>
                  </a:lnTo>
                  <a:lnTo>
                    <a:pt x="710247" y="985187"/>
                  </a:lnTo>
                  <a:lnTo>
                    <a:pt x="723582" y="982014"/>
                  </a:lnTo>
                  <a:lnTo>
                    <a:pt x="736917" y="979475"/>
                  </a:lnTo>
                  <a:lnTo>
                    <a:pt x="750887" y="976937"/>
                  </a:lnTo>
                  <a:lnTo>
                    <a:pt x="779145" y="972177"/>
                  </a:lnTo>
                  <a:lnTo>
                    <a:pt x="808037" y="967735"/>
                  </a:lnTo>
                  <a:lnTo>
                    <a:pt x="870267" y="959484"/>
                  </a:lnTo>
                  <a:lnTo>
                    <a:pt x="874077" y="958850"/>
                  </a:lnTo>
                  <a:lnTo>
                    <a:pt x="878205" y="958850"/>
                  </a:lnTo>
                  <a:lnTo>
                    <a:pt x="885507" y="959167"/>
                  </a:lnTo>
                  <a:lnTo>
                    <a:pt x="991870" y="1351372"/>
                  </a:lnTo>
                  <a:lnTo>
                    <a:pt x="993775" y="1336140"/>
                  </a:lnTo>
                  <a:lnTo>
                    <a:pt x="1030605" y="1066738"/>
                  </a:lnTo>
                  <a:lnTo>
                    <a:pt x="1020127" y="1040400"/>
                  </a:lnTo>
                  <a:lnTo>
                    <a:pt x="1040765" y="1005495"/>
                  </a:lnTo>
                  <a:lnTo>
                    <a:pt x="1087120" y="1004861"/>
                  </a:lnTo>
                  <a:lnTo>
                    <a:pt x="1106805" y="1040400"/>
                  </a:lnTo>
                  <a:lnTo>
                    <a:pt x="1097597" y="1071497"/>
                  </a:lnTo>
                  <a:lnTo>
                    <a:pt x="1130300" y="1355814"/>
                  </a:lnTo>
                  <a:lnTo>
                    <a:pt x="1217612" y="971542"/>
                  </a:lnTo>
                  <a:lnTo>
                    <a:pt x="1227455" y="967100"/>
                  </a:lnTo>
                  <a:lnTo>
                    <a:pt x="1234757" y="963292"/>
                  </a:lnTo>
                  <a:lnTo>
                    <a:pt x="1239520" y="960754"/>
                  </a:lnTo>
                  <a:lnTo>
                    <a:pt x="1240155" y="959802"/>
                  </a:lnTo>
                  <a:lnTo>
                    <a:pt x="1240472" y="959484"/>
                  </a:lnTo>
                  <a:lnTo>
                    <a:pt x="1248410" y="958215"/>
                  </a:lnTo>
                  <a:lnTo>
                    <a:pt x="1256347" y="957580"/>
                  </a:lnTo>
                  <a:lnTo>
                    <a:pt x="1264285" y="957263"/>
                  </a:lnTo>
                  <a:close/>
                  <a:moveTo>
                    <a:pt x="132835" y="357689"/>
                  </a:moveTo>
                  <a:lnTo>
                    <a:pt x="130610" y="358006"/>
                  </a:lnTo>
                  <a:lnTo>
                    <a:pt x="128386" y="358959"/>
                  </a:lnTo>
                  <a:lnTo>
                    <a:pt x="126161" y="359912"/>
                  </a:lnTo>
                  <a:lnTo>
                    <a:pt x="124255" y="361501"/>
                  </a:lnTo>
                  <a:lnTo>
                    <a:pt x="122666" y="363406"/>
                  </a:lnTo>
                  <a:lnTo>
                    <a:pt x="121394" y="365630"/>
                  </a:lnTo>
                  <a:lnTo>
                    <a:pt x="120759" y="368171"/>
                  </a:lnTo>
                  <a:lnTo>
                    <a:pt x="120441" y="370395"/>
                  </a:lnTo>
                  <a:lnTo>
                    <a:pt x="120759" y="373254"/>
                  </a:lnTo>
                  <a:lnTo>
                    <a:pt x="121394" y="375795"/>
                  </a:lnTo>
                  <a:lnTo>
                    <a:pt x="122666" y="378019"/>
                  </a:lnTo>
                  <a:lnTo>
                    <a:pt x="124255" y="379925"/>
                  </a:lnTo>
                  <a:lnTo>
                    <a:pt x="126161" y="381513"/>
                  </a:lnTo>
                  <a:lnTo>
                    <a:pt x="128386" y="382466"/>
                  </a:lnTo>
                  <a:lnTo>
                    <a:pt x="130610" y="383419"/>
                  </a:lnTo>
                  <a:lnTo>
                    <a:pt x="132835" y="383737"/>
                  </a:lnTo>
                  <a:lnTo>
                    <a:pt x="414075" y="383737"/>
                  </a:lnTo>
                  <a:lnTo>
                    <a:pt x="416300" y="383419"/>
                  </a:lnTo>
                  <a:lnTo>
                    <a:pt x="418842" y="382466"/>
                  </a:lnTo>
                  <a:lnTo>
                    <a:pt x="420749" y="381513"/>
                  </a:lnTo>
                  <a:lnTo>
                    <a:pt x="422655" y="379925"/>
                  </a:lnTo>
                  <a:lnTo>
                    <a:pt x="424244" y="378019"/>
                  </a:lnTo>
                  <a:lnTo>
                    <a:pt x="425198" y="375795"/>
                  </a:lnTo>
                  <a:lnTo>
                    <a:pt x="426151" y="373254"/>
                  </a:lnTo>
                  <a:lnTo>
                    <a:pt x="426469" y="370395"/>
                  </a:lnTo>
                  <a:lnTo>
                    <a:pt x="426151" y="368171"/>
                  </a:lnTo>
                  <a:lnTo>
                    <a:pt x="425198" y="365630"/>
                  </a:lnTo>
                  <a:lnTo>
                    <a:pt x="424244" y="363406"/>
                  </a:lnTo>
                  <a:lnTo>
                    <a:pt x="422655" y="361501"/>
                  </a:lnTo>
                  <a:lnTo>
                    <a:pt x="420749" y="359912"/>
                  </a:lnTo>
                  <a:lnTo>
                    <a:pt x="418842" y="358959"/>
                  </a:lnTo>
                  <a:lnTo>
                    <a:pt x="416300" y="358006"/>
                  </a:lnTo>
                  <a:lnTo>
                    <a:pt x="414075" y="357689"/>
                  </a:lnTo>
                  <a:lnTo>
                    <a:pt x="132835" y="357689"/>
                  </a:lnTo>
                  <a:close/>
                  <a:moveTo>
                    <a:pt x="1073636" y="311150"/>
                  </a:moveTo>
                  <a:lnTo>
                    <a:pt x="1083167" y="311150"/>
                  </a:lnTo>
                  <a:lnTo>
                    <a:pt x="1092063" y="311785"/>
                  </a:lnTo>
                  <a:lnTo>
                    <a:pt x="1101594" y="312103"/>
                  </a:lnTo>
                  <a:lnTo>
                    <a:pt x="1110171" y="312738"/>
                  </a:lnTo>
                  <a:lnTo>
                    <a:pt x="1118749" y="314008"/>
                  </a:lnTo>
                  <a:lnTo>
                    <a:pt x="1135587" y="316230"/>
                  </a:lnTo>
                  <a:lnTo>
                    <a:pt x="1151789" y="319405"/>
                  </a:lnTo>
                  <a:lnTo>
                    <a:pt x="1167357" y="323215"/>
                  </a:lnTo>
                  <a:lnTo>
                    <a:pt x="1181971" y="327660"/>
                  </a:lnTo>
                  <a:lnTo>
                    <a:pt x="1195949" y="332740"/>
                  </a:lnTo>
                  <a:lnTo>
                    <a:pt x="1208975" y="337820"/>
                  </a:lnTo>
                  <a:lnTo>
                    <a:pt x="1222000" y="343535"/>
                  </a:lnTo>
                  <a:lnTo>
                    <a:pt x="1233437" y="349568"/>
                  </a:lnTo>
                  <a:lnTo>
                    <a:pt x="1244557" y="355283"/>
                  </a:lnTo>
                  <a:lnTo>
                    <a:pt x="1254088" y="361315"/>
                  </a:lnTo>
                  <a:lnTo>
                    <a:pt x="1263618" y="367348"/>
                  </a:lnTo>
                  <a:lnTo>
                    <a:pt x="1271879" y="373380"/>
                  </a:lnTo>
                  <a:lnTo>
                    <a:pt x="1279821" y="378460"/>
                  </a:lnTo>
                  <a:lnTo>
                    <a:pt x="1286175" y="383858"/>
                  </a:lnTo>
                  <a:lnTo>
                    <a:pt x="1292211" y="388620"/>
                  </a:lnTo>
                  <a:lnTo>
                    <a:pt x="1301424" y="396875"/>
                  </a:lnTo>
                  <a:lnTo>
                    <a:pt x="1306825" y="402273"/>
                  </a:lnTo>
                  <a:lnTo>
                    <a:pt x="1308731" y="404178"/>
                  </a:lnTo>
                  <a:lnTo>
                    <a:pt x="1306507" y="409893"/>
                  </a:lnTo>
                  <a:lnTo>
                    <a:pt x="1303013" y="415925"/>
                  </a:lnTo>
                  <a:lnTo>
                    <a:pt x="1298565" y="423545"/>
                  </a:lnTo>
                  <a:lnTo>
                    <a:pt x="1292529" y="432435"/>
                  </a:lnTo>
                  <a:lnTo>
                    <a:pt x="1289352" y="437198"/>
                  </a:lnTo>
                  <a:lnTo>
                    <a:pt x="1285539" y="441643"/>
                  </a:lnTo>
                  <a:lnTo>
                    <a:pt x="1281409" y="446723"/>
                  </a:lnTo>
                  <a:lnTo>
                    <a:pt x="1276962" y="451485"/>
                  </a:lnTo>
                  <a:lnTo>
                    <a:pt x="1271561" y="456565"/>
                  </a:lnTo>
                  <a:lnTo>
                    <a:pt x="1266160" y="461010"/>
                  </a:lnTo>
                  <a:lnTo>
                    <a:pt x="1260759" y="465455"/>
                  </a:lnTo>
                  <a:lnTo>
                    <a:pt x="1254723" y="469583"/>
                  </a:lnTo>
                  <a:lnTo>
                    <a:pt x="1248369" y="473393"/>
                  </a:lnTo>
                  <a:lnTo>
                    <a:pt x="1241062" y="476568"/>
                  </a:lnTo>
                  <a:lnTo>
                    <a:pt x="1234073" y="479743"/>
                  </a:lnTo>
                  <a:lnTo>
                    <a:pt x="1226448" y="482283"/>
                  </a:lnTo>
                  <a:lnTo>
                    <a:pt x="1218188" y="484188"/>
                  </a:lnTo>
                  <a:lnTo>
                    <a:pt x="1209610" y="485775"/>
                  </a:lnTo>
                  <a:lnTo>
                    <a:pt x="1200715" y="486410"/>
                  </a:lnTo>
                  <a:lnTo>
                    <a:pt x="1191501" y="486410"/>
                  </a:lnTo>
                  <a:lnTo>
                    <a:pt x="1181653" y="485458"/>
                  </a:lnTo>
                  <a:lnTo>
                    <a:pt x="1171487" y="483870"/>
                  </a:lnTo>
                  <a:lnTo>
                    <a:pt x="1160685" y="481330"/>
                  </a:lnTo>
                  <a:lnTo>
                    <a:pt x="1149566" y="477520"/>
                  </a:lnTo>
                  <a:lnTo>
                    <a:pt x="1138129" y="473075"/>
                  </a:lnTo>
                  <a:lnTo>
                    <a:pt x="1126056" y="467360"/>
                  </a:lnTo>
                  <a:lnTo>
                    <a:pt x="1112078" y="460693"/>
                  </a:lnTo>
                  <a:lnTo>
                    <a:pt x="1097781" y="454660"/>
                  </a:lnTo>
                  <a:lnTo>
                    <a:pt x="1127009" y="468313"/>
                  </a:lnTo>
                  <a:lnTo>
                    <a:pt x="1155284" y="482283"/>
                  </a:lnTo>
                  <a:lnTo>
                    <a:pt x="1168945" y="488633"/>
                  </a:lnTo>
                  <a:lnTo>
                    <a:pt x="1182288" y="494348"/>
                  </a:lnTo>
                  <a:lnTo>
                    <a:pt x="1195314" y="499745"/>
                  </a:lnTo>
                  <a:lnTo>
                    <a:pt x="1207704" y="504190"/>
                  </a:lnTo>
                  <a:lnTo>
                    <a:pt x="1219776" y="508318"/>
                  </a:lnTo>
                  <a:lnTo>
                    <a:pt x="1231213" y="510858"/>
                  </a:lnTo>
                  <a:lnTo>
                    <a:pt x="1236932" y="512128"/>
                  </a:lnTo>
                  <a:lnTo>
                    <a:pt x="1242333" y="512763"/>
                  </a:lnTo>
                  <a:lnTo>
                    <a:pt x="1247416" y="513080"/>
                  </a:lnTo>
                  <a:lnTo>
                    <a:pt x="1252817" y="513715"/>
                  </a:lnTo>
                  <a:lnTo>
                    <a:pt x="1257582" y="513080"/>
                  </a:lnTo>
                  <a:lnTo>
                    <a:pt x="1262665" y="512763"/>
                  </a:lnTo>
                  <a:lnTo>
                    <a:pt x="1267113" y="512128"/>
                  </a:lnTo>
                  <a:lnTo>
                    <a:pt x="1271561" y="510858"/>
                  </a:lnTo>
                  <a:lnTo>
                    <a:pt x="1276009" y="509270"/>
                  </a:lnTo>
                  <a:lnTo>
                    <a:pt x="1279821" y="507683"/>
                  </a:lnTo>
                  <a:lnTo>
                    <a:pt x="1283951" y="505143"/>
                  </a:lnTo>
                  <a:lnTo>
                    <a:pt x="1287763" y="502285"/>
                  </a:lnTo>
                  <a:lnTo>
                    <a:pt x="1288716" y="512445"/>
                  </a:lnTo>
                  <a:lnTo>
                    <a:pt x="1289669" y="521970"/>
                  </a:lnTo>
                  <a:lnTo>
                    <a:pt x="1289987" y="531178"/>
                  </a:lnTo>
                  <a:lnTo>
                    <a:pt x="1290305" y="539750"/>
                  </a:lnTo>
                  <a:lnTo>
                    <a:pt x="1289987" y="557213"/>
                  </a:lnTo>
                  <a:lnTo>
                    <a:pt x="1289352" y="573405"/>
                  </a:lnTo>
                  <a:lnTo>
                    <a:pt x="1290623" y="571818"/>
                  </a:lnTo>
                  <a:lnTo>
                    <a:pt x="1292211" y="570230"/>
                  </a:lnTo>
                  <a:lnTo>
                    <a:pt x="1293800" y="569595"/>
                  </a:lnTo>
                  <a:lnTo>
                    <a:pt x="1295388" y="569278"/>
                  </a:lnTo>
                  <a:lnTo>
                    <a:pt x="1297612" y="569595"/>
                  </a:lnTo>
                  <a:lnTo>
                    <a:pt x="1299518" y="571183"/>
                  </a:lnTo>
                  <a:lnTo>
                    <a:pt x="1301742" y="573088"/>
                  </a:lnTo>
                  <a:lnTo>
                    <a:pt x="1303648" y="575945"/>
                  </a:lnTo>
                  <a:lnTo>
                    <a:pt x="1304919" y="579438"/>
                  </a:lnTo>
                  <a:lnTo>
                    <a:pt x="1306825" y="583565"/>
                  </a:lnTo>
                  <a:lnTo>
                    <a:pt x="1308414" y="588328"/>
                  </a:lnTo>
                  <a:lnTo>
                    <a:pt x="1310002" y="593725"/>
                  </a:lnTo>
                  <a:lnTo>
                    <a:pt x="1310955" y="599758"/>
                  </a:lnTo>
                  <a:lnTo>
                    <a:pt x="1312226" y="606108"/>
                  </a:lnTo>
                  <a:lnTo>
                    <a:pt x="1314450" y="620395"/>
                  </a:lnTo>
                  <a:lnTo>
                    <a:pt x="1315721" y="636270"/>
                  </a:lnTo>
                  <a:lnTo>
                    <a:pt x="1316038" y="652780"/>
                  </a:lnTo>
                  <a:lnTo>
                    <a:pt x="1315721" y="669608"/>
                  </a:lnTo>
                  <a:lnTo>
                    <a:pt x="1314450" y="685483"/>
                  </a:lnTo>
                  <a:lnTo>
                    <a:pt x="1312226" y="699770"/>
                  </a:lnTo>
                  <a:lnTo>
                    <a:pt x="1310955" y="706120"/>
                  </a:lnTo>
                  <a:lnTo>
                    <a:pt x="1310002" y="711835"/>
                  </a:lnTo>
                  <a:lnTo>
                    <a:pt x="1308414" y="717233"/>
                  </a:lnTo>
                  <a:lnTo>
                    <a:pt x="1306825" y="722313"/>
                  </a:lnTo>
                  <a:lnTo>
                    <a:pt x="1304919" y="726440"/>
                  </a:lnTo>
                  <a:lnTo>
                    <a:pt x="1303648" y="729615"/>
                  </a:lnTo>
                  <a:lnTo>
                    <a:pt x="1301742" y="732790"/>
                  </a:lnTo>
                  <a:lnTo>
                    <a:pt x="1299518" y="734695"/>
                  </a:lnTo>
                  <a:lnTo>
                    <a:pt x="1297612" y="735648"/>
                  </a:lnTo>
                  <a:lnTo>
                    <a:pt x="1295388" y="736283"/>
                  </a:lnTo>
                  <a:lnTo>
                    <a:pt x="1294117" y="736283"/>
                  </a:lnTo>
                  <a:lnTo>
                    <a:pt x="1293482" y="735648"/>
                  </a:lnTo>
                  <a:lnTo>
                    <a:pt x="1291258" y="734695"/>
                  </a:lnTo>
                  <a:lnTo>
                    <a:pt x="1289352" y="732473"/>
                  </a:lnTo>
                  <a:lnTo>
                    <a:pt x="1287446" y="728980"/>
                  </a:lnTo>
                  <a:lnTo>
                    <a:pt x="1285539" y="725170"/>
                  </a:lnTo>
                  <a:lnTo>
                    <a:pt x="1283633" y="720725"/>
                  </a:lnTo>
                  <a:lnTo>
                    <a:pt x="1282045" y="715328"/>
                  </a:lnTo>
                  <a:lnTo>
                    <a:pt x="1280456" y="709930"/>
                  </a:lnTo>
                  <a:lnTo>
                    <a:pt x="1278550" y="724535"/>
                  </a:lnTo>
                  <a:lnTo>
                    <a:pt x="1276009" y="738823"/>
                  </a:lnTo>
                  <a:lnTo>
                    <a:pt x="1273149" y="752475"/>
                  </a:lnTo>
                  <a:lnTo>
                    <a:pt x="1269655" y="765810"/>
                  </a:lnTo>
                  <a:lnTo>
                    <a:pt x="1265525" y="779145"/>
                  </a:lnTo>
                  <a:lnTo>
                    <a:pt x="1261077" y="791845"/>
                  </a:lnTo>
                  <a:lnTo>
                    <a:pt x="1255994" y="804228"/>
                  </a:lnTo>
                  <a:lnTo>
                    <a:pt x="1250911" y="815975"/>
                  </a:lnTo>
                  <a:lnTo>
                    <a:pt x="1245192" y="827405"/>
                  </a:lnTo>
                  <a:lnTo>
                    <a:pt x="1239156" y="838835"/>
                  </a:lnTo>
                  <a:lnTo>
                    <a:pt x="1232802" y="849313"/>
                  </a:lnTo>
                  <a:lnTo>
                    <a:pt x="1226130" y="859790"/>
                  </a:lnTo>
                  <a:lnTo>
                    <a:pt x="1218823" y="869633"/>
                  </a:lnTo>
                  <a:lnTo>
                    <a:pt x="1211834" y="879158"/>
                  </a:lnTo>
                  <a:lnTo>
                    <a:pt x="1204209" y="888048"/>
                  </a:lnTo>
                  <a:lnTo>
                    <a:pt x="1196267" y="896303"/>
                  </a:lnTo>
                  <a:lnTo>
                    <a:pt x="1188325" y="904558"/>
                  </a:lnTo>
                  <a:lnTo>
                    <a:pt x="1180064" y="912178"/>
                  </a:lnTo>
                  <a:lnTo>
                    <a:pt x="1171804" y="919163"/>
                  </a:lnTo>
                  <a:lnTo>
                    <a:pt x="1163544" y="925513"/>
                  </a:lnTo>
                  <a:lnTo>
                    <a:pt x="1154966" y="932180"/>
                  </a:lnTo>
                  <a:lnTo>
                    <a:pt x="1146389" y="937578"/>
                  </a:lnTo>
                  <a:lnTo>
                    <a:pt x="1137493" y="942658"/>
                  </a:lnTo>
                  <a:lnTo>
                    <a:pt x="1128915" y="947420"/>
                  </a:lnTo>
                  <a:lnTo>
                    <a:pt x="1120338" y="951230"/>
                  </a:lnTo>
                  <a:lnTo>
                    <a:pt x="1111760" y="955040"/>
                  </a:lnTo>
                  <a:lnTo>
                    <a:pt x="1102864" y="957898"/>
                  </a:lnTo>
                  <a:lnTo>
                    <a:pt x="1094287" y="960755"/>
                  </a:lnTo>
                  <a:lnTo>
                    <a:pt x="1085709" y="962660"/>
                  </a:lnTo>
                  <a:lnTo>
                    <a:pt x="1077449" y="963930"/>
                  </a:lnTo>
                  <a:lnTo>
                    <a:pt x="1069189" y="964883"/>
                  </a:lnTo>
                  <a:lnTo>
                    <a:pt x="1061246" y="965200"/>
                  </a:lnTo>
                  <a:lnTo>
                    <a:pt x="1054575" y="964883"/>
                  </a:lnTo>
                  <a:lnTo>
                    <a:pt x="1047585" y="963930"/>
                  </a:lnTo>
                  <a:lnTo>
                    <a:pt x="1040596" y="962660"/>
                  </a:lnTo>
                  <a:lnTo>
                    <a:pt x="1033289" y="960120"/>
                  </a:lnTo>
                  <a:lnTo>
                    <a:pt x="1025982" y="957580"/>
                  </a:lnTo>
                  <a:lnTo>
                    <a:pt x="1018040" y="954723"/>
                  </a:lnTo>
                  <a:lnTo>
                    <a:pt x="1010097" y="950913"/>
                  </a:lnTo>
                  <a:lnTo>
                    <a:pt x="1002155" y="946468"/>
                  </a:lnTo>
                  <a:lnTo>
                    <a:pt x="993895" y="941705"/>
                  </a:lnTo>
                  <a:lnTo>
                    <a:pt x="985635" y="936625"/>
                  </a:lnTo>
                  <a:lnTo>
                    <a:pt x="977375" y="930593"/>
                  </a:lnTo>
                  <a:lnTo>
                    <a:pt x="969114" y="924560"/>
                  </a:lnTo>
                  <a:lnTo>
                    <a:pt x="960537" y="917893"/>
                  </a:lnTo>
                  <a:lnTo>
                    <a:pt x="952277" y="910590"/>
                  </a:lnTo>
                  <a:lnTo>
                    <a:pt x="943699" y="902970"/>
                  </a:lnTo>
                  <a:lnTo>
                    <a:pt x="935439" y="895350"/>
                  </a:lnTo>
                  <a:lnTo>
                    <a:pt x="927814" y="886460"/>
                  </a:lnTo>
                  <a:lnTo>
                    <a:pt x="919236" y="877888"/>
                  </a:lnTo>
                  <a:lnTo>
                    <a:pt x="911611" y="868363"/>
                  </a:lnTo>
                  <a:lnTo>
                    <a:pt x="903987" y="859155"/>
                  </a:lnTo>
                  <a:lnTo>
                    <a:pt x="896362" y="848995"/>
                  </a:lnTo>
                  <a:lnTo>
                    <a:pt x="889373" y="838835"/>
                  </a:lnTo>
                  <a:lnTo>
                    <a:pt x="882066" y="828358"/>
                  </a:lnTo>
                  <a:lnTo>
                    <a:pt x="875394" y="817245"/>
                  </a:lnTo>
                  <a:lnTo>
                    <a:pt x="869040" y="806133"/>
                  </a:lnTo>
                  <a:lnTo>
                    <a:pt x="862686" y="794385"/>
                  </a:lnTo>
                  <a:lnTo>
                    <a:pt x="856968" y="782320"/>
                  </a:lnTo>
                  <a:lnTo>
                    <a:pt x="851567" y="770255"/>
                  </a:lnTo>
                  <a:lnTo>
                    <a:pt x="846484" y="757873"/>
                  </a:lnTo>
                  <a:lnTo>
                    <a:pt x="842036" y="745173"/>
                  </a:lnTo>
                  <a:lnTo>
                    <a:pt x="837588" y="732473"/>
                  </a:lnTo>
                  <a:lnTo>
                    <a:pt x="834094" y="719138"/>
                  </a:lnTo>
                  <a:lnTo>
                    <a:pt x="832823" y="724218"/>
                  </a:lnTo>
                  <a:lnTo>
                    <a:pt x="831234" y="728028"/>
                  </a:lnTo>
                  <a:lnTo>
                    <a:pt x="829328" y="731520"/>
                  </a:lnTo>
                  <a:lnTo>
                    <a:pt x="828057" y="734695"/>
                  </a:lnTo>
                  <a:lnTo>
                    <a:pt x="826151" y="736918"/>
                  </a:lnTo>
                  <a:lnTo>
                    <a:pt x="824563" y="738823"/>
                  </a:lnTo>
                  <a:lnTo>
                    <a:pt x="822657" y="739775"/>
                  </a:lnTo>
                  <a:lnTo>
                    <a:pt x="820750" y="740410"/>
                  </a:lnTo>
                  <a:lnTo>
                    <a:pt x="818527" y="739775"/>
                  </a:lnTo>
                  <a:lnTo>
                    <a:pt x="816620" y="738823"/>
                  </a:lnTo>
                  <a:lnTo>
                    <a:pt x="814397" y="736600"/>
                  </a:lnTo>
                  <a:lnTo>
                    <a:pt x="812490" y="733743"/>
                  </a:lnTo>
                  <a:lnTo>
                    <a:pt x="810902" y="730250"/>
                  </a:lnTo>
                  <a:lnTo>
                    <a:pt x="808996" y="726123"/>
                  </a:lnTo>
                  <a:lnTo>
                    <a:pt x="807725" y="721043"/>
                  </a:lnTo>
                  <a:lnTo>
                    <a:pt x="806136" y="715963"/>
                  </a:lnTo>
                  <a:lnTo>
                    <a:pt x="804866" y="709930"/>
                  </a:lnTo>
                  <a:lnTo>
                    <a:pt x="803595" y="703580"/>
                  </a:lnTo>
                  <a:lnTo>
                    <a:pt x="801689" y="689293"/>
                  </a:lnTo>
                  <a:lnTo>
                    <a:pt x="800418" y="673735"/>
                  </a:lnTo>
                  <a:lnTo>
                    <a:pt x="800100" y="656908"/>
                  </a:lnTo>
                  <a:lnTo>
                    <a:pt x="800418" y="639763"/>
                  </a:lnTo>
                  <a:lnTo>
                    <a:pt x="801689" y="624205"/>
                  </a:lnTo>
                  <a:lnTo>
                    <a:pt x="803595" y="610235"/>
                  </a:lnTo>
                  <a:lnTo>
                    <a:pt x="804866" y="603885"/>
                  </a:lnTo>
                  <a:lnTo>
                    <a:pt x="806136" y="597853"/>
                  </a:lnTo>
                  <a:lnTo>
                    <a:pt x="807725" y="592138"/>
                  </a:lnTo>
                  <a:lnTo>
                    <a:pt x="808996" y="587693"/>
                  </a:lnTo>
                  <a:lnTo>
                    <a:pt x="810902" y="583565"/>
                  </a:lnTo>
                  <a:lnTo>
                    <a:pt x="812490" y="579755"/>
                  </a:lnTo>
                  <a:lnTo>
                    <a:pt x="814397" y="577215"/>
                  </a:lnTo>
                  <a:lnTo>
                    <a:pt x="816620" y="574993"/>
                  </a:lnTo>
                  <a:lnTo>
                    <a:pt x="818527" y="573723"/>
                  </a:lnTo>
                  <a:lnTo>
                    <a:pt x="820750" y="573405"/>
                  </a:lnTo>
                  <a:lnTo>
                    <a:pt x="822021" y="573723"/>
                  </a:lnTo>
                  <a:lnTo>
                    <a:pt x="822974" y="574040"/>
                  </a:lnTo>
                  <a:lnTo>
                    <a:pt x="823292" y="563245"/>
                  </a:lnTo>
                  <a:lnTo>
                    <a:pt x="824245" y="552133"/>
                  </a:lnTo>
                  <a:lnTo>
                    <a:pt x="825198" y="542290"/>
                  </a:lnTo>
                  <a:lnTo>
                    <a:pt x="827104" y="533083"/>
                  </a:lnTo>
                  <a:lnTo>
                    <a:pt x="826151" y="521335"/>
                  </a:lnTo>
                  <a:lnTo>
                    <a:pt x="825834" y="510540"/>
                  </a:lnTo>
                  <a:lnTo>
                    <a:pt x="825834" y="500063"/>
                  </a:lnTo>
                  <a:lnTo>
                    <a:pt x="826151" y="490220"/>
                  </a:lnTo>
                  <a:lnTo>
                    <a:pt x="826787" y="481330"/>
                  </a:lnTo>
                  <a:lnTo>
                    <a:pt x="828375" y="472440"/>
                  </a:lnTo>
                  <a:lnTo>
                    <a:pt x="830281" y="464185"/>
                  </a:lnTo>
                  <a:lnTo>
                    <a:pt x="832188" y="456883"/>
                  </a:lnTo>
                  <a:lnTo>
                    <a:pt x="834729" y="449898"/>
                  </a:lnTo>
                  <a:lnTo>
                    <a:pt x="837588" y="443230"/>
                  </a:lnTo>
                  <a:lnTo>
                    <a:pt x="841083" y="437515"/>
                  </a:lnTo>
                  <a:lnTo>
                    <a:pt x="844895" y="432118"/>
                  </a:lnTo>
                  <a:lnTo>
                    <a:pt x="849025" y="427038"/>
                  </a:lnTo>
                  <a:lnTo>
                    <a:pt x="853473" y="422593"/>
                  </a:lnTo>
                  <a:lnTo>
                    <a:pt x="858556" y="418465"/>
                  </a:lnTo>
                  <a:lnTo>
                    <a:pt x="863322" y="414973"/>
                  </a:lnTo>
                  <a:lnTo>
                    <a:pt x="840765" y="415290"/>
                  </a:lnTo>
                  <a:lnTo>
                    <a:pt x="822974" y="415925"/>
                  </a:lnTo>
                  <a:lnTo>
                    <a:pt x="808043" y="416878"/>
                  </a:lnTo>
                  <a:lnTo>
                    <a:pt x="813443" y="414338"/>
                  </a:lnTo>
                  <a:lnTo>
                    <a:pt x="818527" y="411163"/>
                  </a:lnTo>
                  <a:lnTo>
                    <a:pt x="829011" y="404495"/>
                  </a:lnTo>
                  <a:lnTo>
                    <a:pt x="840130" y="396558"/>
                  </a:lnTo>
                  <a:lnTo>
                    <a:pt x="850932" y="388620"/>
                  </a:lnTo>
                  <a:lnTo>
                    <a:pt x="861416" y="380365"/>
                  </a:lnTo>
                  <a:lnTo>
                    <a:pt x="871582" y="373063"/>
                  </a:lnTo>
                  <a:lnTo>
                    <a:pt x="881113" y="366395"/>
                  </a:lnTo>
                  <a:lnTo>
                    <a:pt x="885560" y="363538"/>
                  </a:lnTo>
                  <a:lnTo>
                    <a:pt x="890008" y="361315"/>
                  </a:lnTo>
                  <a:lnTo>
                    <a:pt x="902081" y="355283"/>
                  </a:lnTo>
                  <a:lnTo>
                    <a:pt x="913835" y="349568"/>
                  </a:lnTo>
                  <a:lnTo>
                    <a:pt x="925272" y="344488"/>
                  </a:lnTo>
                  <a:lnTo>
                    <a:pt x="937027" y="339725"/>
                  </a:lnTo>
                  <a:lnTo>
                    <a:pt x="948464" y="335280"/>
                  </a:lnTo>
                  <a:lnTo>
                    <a:pt x="959584" y="331470"/>
                  </a:lnTo>
                  <a:lnTo>
                    <a:pt x="971021" y="327660"/>
                  </a:lnTo>
                  <a:lnTo>
                    <a:pt x="981822" y="324803"/>
                  </a:lnTo>
                  <a:lnTo>
                    <a:pt x="992624" y="322263"/>
                  </a:lnTo>
                  <a:lnTo>
                    <a:pt x="1003426" y="319405"/>
                  </a:lnTo>
                  <a:lnTo>
                    <a:pt x="1013910" y="317183"/>
                  </a:lnTo>
                  <a:lnTo>
                    <a:pt x="1024393" y="315913"/>
                  </a:lnTo>
                  <a:lnTo>
                    <a:pt x="1034560" y="314325"/>
                  </a:lnTo>
                  <a:lnTo>
                    <a:pt x="1044726" y="313055"/>
                  </a:lnTo>
                  <a:lnTo>
                    <a:pt x="1054575" y="312420"/>
                  </a:lnTo>
                  <a:lnTo>
                    <a:pt x="1064105" y="311785"/>
                  </a:lnTo>
                  <a:lnTo>
                    <a:pt x="1073636" y="311150"/>
                  </a:lnTo>
                  <a:close/>
                  <a:moveTo>
                    <a:pt x="132835" y="259531"/>
                  </a:moveTo>
                  <a:lnTo>
                    <a:pt x="130610" y="259848"/>
                  </a:lnTo>
                  <a:lnTo>
                    <a:pt x="128386" y="260484"/>
                  </a:lnTo>
                  <a:lnTo>
                    <a:pt x="126161" y="261754"/>
                  </a:lnTo>
                  <a:lnTo>
                    <a:pt x="124255" y="263343"/>
                  </a:lnTo>
                  <a:lnTo>
                    <a:pt x="122666" y="265249"/>
                  </a:lnTo>
                  <a:lnTo>
                    <a:pt x="121394" y="267472"/>
                  </a:lnTo>
                  <a:lnTo>
                    <a:pt x="120759" y="269696"/>
                  </a:lnTo>
                  <a:lnTo>
                    <a:pt x="120441" y="272237"/>
                  </a:lnTo>
                  <a:lnTo>
                    <a:pt x="120759" y="275096"/>
                  </a:lnTo>
                  <a:lnTo>
                    <a:pt x="121394" y="277320"/>
                  </a:lnTo>
                  <a:lnTo>
                    <a:pt x="122666" y="279543"/>
                  </a:lnTo>
                  <a:lnTo>
                    <a:pt x="124255" y="281449"/>
                  </a:lnTo>
                  <a:lnTo>
                    <a:pt x="126161" y="283038"/>
                  </a:lnTo>
                  <a:lnTo>
                    <a:pt x="128386" y="283991"/>
                  </a:lnTo>
                  <a:lnTo>
                    <a:pt x="130610" y="284626"/>
                  </a:lnTo>
                  <a:lnTo>
                    <a:pt x="132835" y="285261"/>
                  </a:lnTo>
                  <a:lnTo>
                    <a:pt x="584408" y="285261"/>
                  </a:lnTo>
                  <a:lnTo>
                    <a:pt x="586951" y="284626"/>
                  </a:lnTo>
                  <a:lnTo>
                    <a:pt x="589175" y="283991"/>
                  </a:lnTo>
                  <a:lnTo>
                    <a:pt x="591718" y="283038"/>
                  </a:lnTo>
                  <a:lnTo>
                    <a:pt x="593624" y="281449"/>
                  </a:lnTo>
                  <a:lnTo>
                    <a:pt x="594895" y="279543"/>
                  </a:lnTo>
                  <a:lnTo>
                    <a:pt x="596167" y="277320"/>
                  </a:lnTo>
                  <a:lnTo>
                    <a:pt x="596802" y="275096"/>
                  </a:lnTo>
                  <a:lnTo>
                    <a:pt x="596802" y="272237"/>
                  </a:lnTo>
                  <a:lnTo>
                    <a:pt x="596802" y="269696"/>
                  </a:lnTo>
                  <a:lnTo>
                    <a:pt x="596167" y="267472"/>
                  </a:lnTo>
                  <a:lnTo>
                    <a:pt x="594895" y="265249"/>
                  </a:lnTo>
                  <a:lnTo>
                    <a:pt x="593624" y="263343"/>
                  </a:lnTo>
                  <a:lnTo>
                    <a:pt x="591718" y="261754"/>
                  </a:lnTo>
                  <a:lnTo>
                    <a:pt x="589175" y="260484"/>
                  </a:lnTo>
                  <a:lnTo>
                    <a:pt x="586951" y="259848"/>
                  </a:lnTo>
                  <a:lnTo>
                    <a:pt x="584408" y="259531"/>
                  </a:lnTo>
                  <a:lnTo>
                    <a:pt x="132835" y="259531"/>
                  </a:lnTo>
                  <a:close/>
                  <a:moveTo>
                    <a:pt x="132835" y="167408"/>
                  </a:moveTo>
                  <a:lnTo>
                    <a:pt x="130610" y="167726"/>
                  </a:lnTo>
                  <a:lnTo>
                    <a:pt x="128386" y="168679"/>
                  </a:lnTo>
                  <a:lnTo>
                    <a:pt x="126161" y="169632"/>
                  </a:lnTo>
                  <a:lnTo>
                    <a:pt x="124255" y="171220"/>
                  </a:lnTo>
                  <a:lnTo>
                    <a:pt x="122666" y="173126"/>
                  </a:lnTo>
                  <a:lnTo>
                    <a:pt x="121394" y="175350"/>
                  </a:lnTo>
                  <a:lnTo>
                    <a:pt x="120759" y="177891"/>
                  </a:lnTo>
                  <a:lnTo>
                    <a:pt x="120441" y="180115"/>
                  </a:lnTo>
                  <a:lnTo>
                    <a:pt x="120759" y="182974"/>
                  </a:lnTo>
                  <a:lnTo>
                    <a:pt x="121394" y="185515"/>
                  </a:lnTo>
                  <a:lnTo>
                    <a:pt x="122666" y="187739"/>
                  </a:lnTo>
                  <a:lnTo>
                    <a:pt x="124255" y="189645"/>
                  </a:lnTo>
                  <a:lnTo>
                    <a:pt x="126161" y="191233"/>
                  </a:lnTo>
                  <a:lnTo>
                    <a:pt x="128386" y="192186"/>
                  </a:lnTo>
                  <a:lnTo>
                    <a:pt x="130610" y="193139"/>
                  </a:lnTo>
                  <a:lnTo>
                    <a:pt x="132835" y="193457"/>
                  </a:lnTo>
                  <a:lnTo>
                    <a:pt x="584408" y="193457"/>
                  </a:lnTo>
                  <a:lnTo>
                    <a:pt x="586951" y="193139"/>
                  </a:lnTo>
                  <a:lnTo>
                    <a:pt x="589175" y="192186"/>
                  </a:lnTo>
                  <a:lnTo>
                    <a:pt x="591718" y="191233"/>
                  </a:lnTo>
                  <a:lnTo>
                    <a:pt x="593624" y="189645"/>
                  </a:lnTo>
                  <a:lnTo>
                    <a:pt x="594895" y="187739"/>
                  </a:lnTo>
                  <a:lnTo>
                    <a:pt x="596167" y="185515"/>
                  </a:lnTo>
                  <a:lnTo>
                    <a:pt x="596802" y="182974"/>
                  </a:lnTo>
                  <a:lnTo>
                    <a:pt x="596802" y="180115"/>
                  </a:lnTo>
                  <a:lnTo>
                    <a:pt x="596802" y="177891"/>
                  </a:lnTo>
                  <a:lnTo>
                    <a:pt x="596167" y="175350"/>
                  </a:lnTo>
                  <a:lnTo>
                    <a:pt x="594895" y="173126"/>
                  </a:lnTo>
                  <a:lnTo>
                    <a:pt x="593624" y="171220"/>
                  </a:lnTo>
                  <a:lnTo>
                    <a:pt x="591718" y="169632"/>
                  </a:lnTo>
                  <a:lnTo>
                    <a:pt x="589175" y="168679"/>
                  </a:lnTo>
                  <a:lnTo>
                    <a:pt x="586951" y="167726"/>
                  </a:lnTo>
                  <a:lnTo>
                    <a:pt x="584408" y="167408"/>
                  </a:lnTo>
                  <a:lnTo>
                    <a:pt x="132835" y="167408"/>
                  </a:lnTo>
                  <a:close/>
                  <a:moveTo>
                    <a:pt x="177960" y="0"/>
                  </a:moveTo>
                  <a:lnTo>
                    <a:pt x="528478" y="0"/>
                  </a:lnTo>
                  <a:lnTo>
                    <a:pt x="537376" y="318"/>
                  </a:lnTo>
                  <a:lnTo>
                    <a:pt x="546274" y="635"/>
                  </a:lnTo>
                  <a:lnTo>
                    <a:pt x="555490" y="2224"/>
                  </a:lnTo>
                  <a:lnTo>
                    <a:pt x="564070" y="3812"/>
                  </a:lnTo>
                  <a:lnTo>
                    <a:pt x="572650" y="5718"/>
                  </a:lnTo>
                  <a:lnTo>
                    <a:pt x="580913" y="7942"/>
                  </a:lnTo>
                  <a:lnTo>
                    <a:pt x="589175" y="10801"/>
                  </a:lnTo>
                  <a:lnTo>
                    <a:pt x="597755" y="13977"/>
                  </a:lnTo>
                  <a:lnTo>
                    <a:pt x="605382" y="17789"/>
                  </a:lnTo>
                  <a:lnTo>
                    <a:pt x="613009" y="21601"/>
                  </a:lnTo>
                  <a:lnTo>
                    <a:pt x="620636" y="26048"/>
                  </a:lnTo>
                  <a:lnTo>
                    <a:pt x="627627" y="30496"/>
                  </a:lnTo>
                  <a:lnTo>
                    <a:pt x="634936" y="35261"/>
                  </a:lnTo>
                  <a:lnTo>
                    <a:pt x="641610" y="40661"/>
                  </a:lnTo>
                  <a:lnTo>
                    <a:pt x="647966" y="46379"/>
                  </a:lnTo>
                  <a:lnTo>
                    <a:pt x="654004" y="52414"/>
                  </a:lnTo>
                  <a:lnTo>
                    <a:pt x="660041" y="58450"/>
                  </a:lnTo>
                  <a:lnTo>
                    <a:pt x="665762" y="64803"/>
                  </a:lnTo>
                  <a:lnTo>
                    <a:pt x="670846" y="71474"/>
                  </a:lnTo>
                  <a:lnTo>
                    <a:pt x="675931" y="78781"/>
                  </a:lnTo>
                  <a:lnTo>
                    <a:pt x="680380" y="85769"/>
                  </a:lnTo>
                  <a:lnTo>
                    <a:pt x="684829" y="93393"/>
                  </a:lnTo>
                  <a:lnTo>
                    <a:pt x="688642" y="100699"/>
                  </a:lnTo>
                  <a:lnTo>
                    <a:pt x="692456" y="108641"/>
                  </a:lnTo>
                  <a:lnTo>
                    <a:pt x="695316" y="116582"/>
                  </a:lnTo>
                  <a:lnTo>
                    <a:pt x="698494" y="124842"/>
                  </a:lnTo>
                  <a:lnTo>
                    <a:pt x="700718" y="133419"/>
                  </a:lnTo>
                  <a:lnTo>
                    <a:pt x="702625" y="142313"/>
                  </a:lnTo>
                  <a:lnTo>
                    <a:pt x="704214" y="150890"/>
                  </a:lnTo>
                  <a:lnTo>
                    <a:pt x="705167" y="159785"/>
                  </a:lnTo>
                  <a:lnTo>
                    <a:pt x="706120" y="168997"/>
                  </a:lnTo>
                  <a:lnTo>
                    <a:pt x="706438" y="177891"/>
                  </a:lnTo>
                  <a:lnTo>
                    <a:pt x="706438" y="349747"/>
                  </a:lnTo>
                  <a:lnTo>
                    <a:pt x="706120" y="359277"/>
                  </a:lnTo>
                  <a:lnTo>
                    <a:pt x="705167" y="368171"/>
                  </a:lnTo>
                  <a:lnTo>
                    <a:pt x="704214" y="377066"/>
                  </a:lnTo>
                  <a:lnTo>
                    <a:pt x="702625" y="385961"/>
                  </a:lnTo>
                  <a:lnTo>
                    <a:pt x="700718" y="394537"/>
                  </a:lnTo>
                  <a:lnTo>
                    <a:pt x="698494" y="402797"/>
                  </a:lnTo>
                  <a:lnTo>
                    <a:pt x="695316" y="411056"/>
                  </a:lnTo>
                  <a:lnTo>
                    <a:pt x="692456" y="419315"/>
                  </a:lnTo>
                  <a:lnTo>
                    <a:pt x="688642" y="426939"/>
                  </a:lnTo>
                  <a:lnTo>
                    <a:pt x="684829" y="434881"/>
                  </a:lnTo>
                  <a:lnTo>
                    <a:pt x="680380" y="442505"/>
                  </a:lnTo>
                  <a:lnTo>
                    <a:pt x="675931" y="449493"/>
                  </a:lnTo>
                  <a:lnTo>
                    <a:pt x="670846" y="456482"/>
                  </a:lnTo>
                  <a:lnTo>
                    <a:pt x="665762" y="463153"/>
                  </a:lnTo>
                  <a:lnTo>
                    <a:pt x="660041" y="469506"/>
                  </a:lnTo>
                  <a:lnTo>
                    <a:pt x="654004" y="475859"/>
                  </a:lnTo>
                  <a:lnTo>
                    <a:pt x="647966" y="481895"/>
                  </a:lnTo>
                  <a:lnTo>
                    <a:pt x="641610" y="487295"/>
                  </a:lnTo>
                  <a:lnTo>
                    <a:pt x="634936" y="492378"/>
                  </a:lnTo>
                  <a:lnTo>
                    <a:pt x="627627" y="497778"/>
                  </a:lnTo>
                  <a:lnTo>
                    <a:pt x="620636" y="502225"/>
                  </a:lnTo>
                  <a:lnTo>
                    <a:pt x="613009" y="506355"/>
                  </a:lnTo>
                  <a:lnTo>
                    <a:pt x="605382" y="510484"/>
                  </a:lnTo>
                  <a:lnTo>
                    <a:pt x="597755" y="513979"/>
                  </a:lnTo>
                  <a:lnTo>
                    <a:pt x="589175" y="517155"/>
                  </a:lnTo>
                  <a:lnTo>
                    <a:pt x="580913" y="520014"/>
                  </a:lnTo>
                  <a:lnTo>
                    <a:pt x="572650" y="522556"/>
                  </a:lnTo>
                  <a:lnTo>
                    <a:pt x="564070" y="524462"/>
                  </a:lnTo>
                  <a:lnTo>
                    <a:pt x="555490" y="526050"/>
                  </a:lnTo>
                  <a:lnTo>
                    <a:pt x="546274" y="527003"/>
                  </a:lnTo>
                  <a:lnTo>
                    <a:pt x="537376" y="527956"/>
                  </a:lnTo>
                  <a:lnTo>
                    <a:pt x="528478" y="527956"/>
                  </a:lnTo>
                  <a:lnTo>
                    <a:pt x="498606" y="527956"/>
                  </a:lnTo>
                  <a:lnTo>
                    <a:pt x="526571" y="619125"/>
                  </a:lnTo>
                  <a:lnTo>
                    <a:pt x="363229" y="527956"/>
                  </a:lnTo>
                  <a:lnTo>
                    <a:pt x="177960" y="527956"/>
                  </a:lnTo>
                  <a:lnTo>
                    <a:pt x="169062" y="527956"/>
                  </a:lnTo>
                  <a:lnTo>
                    <a:pt x="159847" y="527003"/>
                  </a:lnTo>
                  <a:lnTo>
                    <a:pt x="150949" y="526050"/>
                  </a:lnTo>
                  <a:lnTo>
                    <a:pt x="142368" y="524462"/>
                  </a:lnTo>
                  <a:lnTo>
                    <a:pt x="133470" y="522556"/>
                  </a:lnTo>
                  <a:lnTo>
                    <a:pt x="125208" y="520014"/>
                  </a:lnTo>
                  <a:lnTo>
                    <a:pt x="116945" y="517155"/>
                  </a:lnTo>
                  <a:lnTo>
                    <a:pt x="108683" y="513979"/>
                  </a:lnTo>
                  <a:lnTo>
                    <a:pt x="100738" y="510484"/>
                  </a:lnTo>
                  <a:lnTo>
                    <a:pt x="93429" y="506355"/>
                  </a:lnTo>
                  <a:lnTo>
                    <a:pt x="85802" y="502225"/>
                  </a:lnTo>
                  <a:lnTo>
                    <a:pt x="78493" y="497778"/>
                  </a:lnTo>
                  <a:lnTo>
                    <a:pt x="71502" y="492378"/>
                  </a:lnTo>
                  <a:lnTo>
                    <a:pt x="65146" y="487295"/>
                  </a:lnTo>
                  <a:lnTo>
                    <a:pt x="58155" y="481895"/>
                  </a:lnTo>
                  <a:lnTo>
                    <a:pt x="52435" y="475859"/>
                  </a:lnTo>
                  <a:lnTo>
                    <a:pt x="46397" y="469506"/>
                  </a:lnTo>
                  <a:lnTo>
                    <a:pt x="40677" y="463153"/>
                  </a:lnTo>
                  <a:lnTo>
                    <a:pt x="35274" y="456482"/>
                  </a:lnTo>
                  <a:lnTo>
                    <a:pt x="30508" y="449493"/>
                  </a:lnTo>
                  <a:lnTo>
                    <a:pt x="26059" y="442505"/>
                  </a:lnTo>
                  <a:lnTo>
                    <a:pt x="21292" y="434881"/>
                  </a:lnTo>
                  <a:lnTo>
                    <a:pt x="17796" y="426939"/>
                  </a:lnTo>
                  <a:lnTo>
                    <a:pt x="14301" y="419315"/>
                  </a:lnTo>
                  <a:lnTo>
                    <a:pt x="10805" y="411056"/>
                  </a:lnTo>
                  <a:lnTo>
                    <a:pt x="8263" y="402797"/>
                  </a:lnTo>
                  <a:lnTo>
                    <a:pt x="5720" y="394537"/>
                  </a:lnTo>
                  <a:lnTo>
                    <a:pt x="3814" y="385961"/>
                  </a:lnTo>
                  <a:lnTo>
                    <a:pt x="2225" y="377066"/>
                  </a:lnTo>
                  <a:lnTo>
                    <a:pt x="954" y="368171"/>
                  </a:lnTo>
                  <a:lnTo>
                    <a:pt x="318" y="359277"/>
                  </a:lnTo>
                  <a:lnTo>
                    <a:pt x="0" y="349747"/>
                  </a:lnTo>
                  <a:lnTo>
                    <a:pt x="0" y="177891"/>
                  </a:lnTo>
                  <a:lnTo>
                    <a:pt x="318" y="168997"/>
                  </a:lnTo>
                  <a:lnTo>
                    <a:pt x="954" y="159785"/>
                  </a:lnTo>
                  <a:lnTo>
                    <a:pt x="2225" y="150890"/>
                  </a:lnTo>
                  <a:lnTo>
                    <a:pt x="3814" y="142313"/>
                  </a:lnTo>
                  <a:lnTo>
                    <a:pt x="5720" y="133419"/>
                  </a:lnTo>
                  <a:lnTo>
                    <a:pt x="8263" y="124842"/>
                  </a:lnTo>
                  <a:lnTo>
                    <a:pt x="10805" y="116582"/>
                  </a:lnTo>
                  <a:lnTo>
                    <a:pt x="14301" y="108641"/>
                  </a:lnTo>
                  <a:lnTo>
                    <a:pt x="17796" y="100699"/>
                  </a:lnTo>
                  <a:lnTo>
                    <a:pt x="21292" y="93393"/>
                  </a:lnTo>
                  <a:lnTo>
                    <a:pt x="26059" y="85769"/>
                  </a:lnTo>
                  <a:lnTo>
                    <a:pt x="30508" y="78781"/>
                  </a:lnTo>
                  <a:lnTo>
                    <a:pt x="35274" y="71474"/>
                  </a:lnTo>
                  <a:lnTo>
                    <a:pt x="40677" y="64803"/>
                  </a:lnTo>
                  <a:lnTo>
                    <a:pt x="46397" y="58450"/>
                  </a:lnTo>
                  <a:lnTo>
                    <a:pt x="52435" y="52414"/>
                  </a:lnTo>
                  <a:lnTo>
                    <a:pt x="58155" y="46379"/>
                  </a:lnTo>
                  <a:lnTo>
                    <a:pt x="65146" y="40661"/>
                  </a:lnTo>
                  <a:lnTo>
                    <a:pt x="71502" y="35261"/>
                  </a:lnTo>
                  <a:lnTo>
                    <a:pt x="78493" y="30496"/>
                  </a:lnTo>
                  <a:lnTo>
                    <a:pt x="85802" y="26048"/>
                  </a:lnTo>
                  <a:lnTo>
                    <a:pt x="93429" y="21601"/>
                  </a:lnTo>
                  <a:lnTo>
                    <a:pt x="100738" y="17789"/>
                  </a:lnTo>
                  <a:lnTo>
                    <a:pt x="108683" y="13977"/>
                  </a:lnTo>
                  <a:lnTo>
                    <a:pt x="116945" y="10801"/>
                  </a:lnTo>
                  <a:lnTo>
                    <a:pt x="125208" y="7942"/>
                  </a:lnTo>
                  <a:lnTo>
                    <a:pt x="133470" y="5718"/>
                  </a:lnTo>
                  <a:lnTo>
                    <a:pt x="142368" y="3812"/>
                  </a:lnTo>
                  <a:lnTo>
                    <a:pt x="150949" y="2224"/>
                  </a:lnTo>
                  <a:lnTo>
                    <a:pt x="159847" y="635"/>
                  </a:lnTo>
                  <a:lnTo>
                    <a:pt x="169062" y="318"/>
                  </a:lnTo>
                  <a:lnTo>
                    <a:pt x="177960" y="0"/>
                  </a:lnTo>
                  <a:close/>
                </a:path>
              </a:pathLst>
            </a:cu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/>
              <a:endParaRPr lang="zh-CN" altLang="en-US" sz="150"/>
            </a:p>
          </p:txBody>
        </p:sp>
      </p:grpSp>
      <p:grpSp>
        <p:nvGrpSpPr>
          <p:cNvPr id="10" name="组合 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6029827" y="4023507"/>
            <a:ext cx="1442342" cy="369365"/>
            <a:chOff x="8034659" y="4172576"/>
            <a:chExt cx="1923123" cy="492486"/>
          </a:xfrm>
        </p:grpSpPr>
        <p:sp>
          <p:nvSpPr>
            <p:cNvPr id="42" name="文本框 41"/>
            <p:cNvSpPr txBox="1"/>
            <p:nvPr/>
          </p:nvSpPr>
          <p:spPr>
            <a:xfrm>
              <a:off x="8034659" y="4172576"/>
              <a:ext cx="192312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35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369856" y="4434230"/>
              <a:ext cx="125272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525" dirty="0">
                <a:solidFill>
                  <a:schemeClr val="bg1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  <p:sp>
        <p:nvSpPr>
          <p:cNvPr id="35" name="任意多边形 3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 bwMode="auto">
          <a:xfrm>
            <a:off x="6564208" y="2419988"/>
            <a:ext cx="1712084" cy="1704296"/>
          </a:xfrm>
          <a:custGeom>
            <a:avLst/>
            <a:gdLst>
              <a:gd name="connsiteX0" fmla="*/ 1083641 w 2167281"/>
              <a:gd name="connsiteY0" fmla="*/ 317437 h 2157422"/>
              <a:gd name="connsiteX1" fmla="*/ 322367 w 2167281"/>
              <a:gd name="connsiteY1" fmla="*/ 1078711 h 2157422"/>
              <a:gd name="connsiteX2" fmla="*/ 1083641 w 2167281"/>
              <a:gd name="connsiteY2" fmla="*/ 1839985 h 2157422"/>
              <a:gd name="connsiteX3" fmla="*/ 1844915 w 2167281"/>
              <a:gd name="connsiteY3" fmla="*/ 1078711 h 2157422"/>
              <a:gd name="connsiteX4" fmla="*/ 1083641 w 2167281"/>
              <a:gd name="connsiteY4" fmla="*/ 317437 h 2157422"/>
              <a:gd name="connsiteX5" fmla="*/ 948961 w 2167281"/>
              <a:gd name="connsiteY5" fmla="*/ 0 h 2157422"/>
              <a:gd name="connsiteX6" fmla="*/ 978890 w 2167281"/>
              <a:gd name="connsiteY6" fmla="*/ 14982 h 2157422"/>
              <a:gd name="connsiteX7" fmla="*/ 1008819 w 2167281"/>
              <a:gd name="connsiteY7" fmla="*/ 149821 h 2157422"/>
              <a:gd name="connsiteX8" fmla="*/ 1083641 w 2167281"/>
              <a:gd name="connsiteY8" fmla="*/ 149821 h 2157422"/>
              <a:gd name="connsiteX9" fmla="*/ 1158463 w 2167281"/>
              <a:gd name="connsiteY9" fmla="*/ 149821 h 2157422"/>
              <a:gd name="connsiteX10" fmla="*/ 1188392 w 2167281"/>
              <a:gd name="connsiteY10" fmla="*/ 29964 h 2157422"/>
              <a:gd name="connsiteX11" fmla="*/ 1218321 w 2167281"/>
              <a:gd name="connsiteY11" fmla="*/ 0 h 2157422"/>
              <a:gd name="connsiteX12" fmla="*/ 1367966 w 2167281"/>
              <a:gd name="connsiteY12" fmla="*/ 29964 h 2157422"/>
              <a:gd name="connsiteX13" fmla="*/ 1397895 w 2167281"/>
              <a:gd name="connsiteY13" fmla="*/ 59928 h 2157422"/>
              <a:gd name="connsiteX14" fmla="*/ 1367966 w 2167281"/>
              <a:gd name="connsiteY14" fmla="*/ 194767 h 2157422"/>
              <a:gd name="connsiteX15" fmla="*/ 1382930 w 2167281"/>
              <a:gd name="connsiteY15" fmla="*/ 194767 h 2157422"/>
              <a:gd name="connsiteX16" fmla="*/ 1502646 w 2167281"/>
              <a:gd name="connsiteY16" fmla="*/ 254696 h 2157422"/>
              <a:gd name="connsiteX17" fmla="*/ 1577468 w 2167281"/>
              <a:gd name="connsiteY17" fmla="*/ 149821 h 2157422"/>
              <a:gd name="connsiteX18" fmla="*/ 1607397 w 2167281"/>
              <a:gd name="connsiteY18" fmla="*/ 134839 h 2157422"/>
              <a:gd name="connsiteX19" fmla="*/ 1622362 w 2167281"/>
              <a:gd name="connsiteY19" fmla="*/ 134839 h 2157422"/>
              <a:gd name="connsiteX20" fmla="*/ 1742077 w 2167281"/>
              <a:gd name="connsiteY20" fmla="*/ 209749 h 2157422"/>
              <a:gd name="connsiteX21" fmla="*/ 1757042 w 2167281"/>
              <a:gd name="connsiteY21" fmla="*/ 254696 h 2157422"/>
              <a:gd name="connsiteX22" fmla="*/ 1682220 w 2167281"/>
              <a:gd name="connsiteY22" fmla="*/ 374553 h 2157422"/>
              <a:gd name="connsiteX23" fmla="*/ 1786971 w 2167281"/>
              <a:gd name="connsiteY23" fmla="*/ 479427 h 2157422"/>
              <a:gd name="connsiteX24" fmla="*/ 1906687 w 2167281"/>
              <a:gd name="connsiteY24" fmla="*/ 404517 h 2157422"/>
              <a:gd name="connsiteX25" fmla="*/ 1921651 w 2167281"/>
              <a:gd name="connsiteY25" fmla="*/ 404517 h 2157422"/>
              <a:gd name="connsiteX26" fmla="*/ 1951580 w 2167281"/>
              <a:gd name="connsiteY26" fmla="*/ 404517 h 2157422"/>
              <a:gd name="connsiteX27" fmla="*/ 2026402 w 2167281"/>
              <a:gd name="connsiteY27" fmla="*/ 539356 h 2157422"/>
              <a:gd name="connsiteX28" fmla="*/ 2011438 w 2167281"/>
              <a:gd name="connsiteY28" fmla="*/ 584302 h 2157422"/>
              <a:gd name="connsiteX29" fmla="*/ 1906687 w 2167281"/>
              <a:gd name="connsiteY29" fmla="*/ 659212 h 2157422"/>
              <a:gd name="connsiteX30" fmla="*/ 1921651 w 2167281"/>
              <a:gd name="connsiteY30" fmla="*/ 674195 h 2157422"/>
              <a:gd name="connsiteX31" fmla="*/ 1966545 w 2167281"/>
              <a:gd name="connsiteY31" fmla="*/ 794051 h 2157422"/>
              <a:gd name="connsiteX32" fmla="*/ 2101225 w 2167281"/>
              <a:gd name="connsiteY32" fmla="*/ 764087 h 2157422"/>
              <a:gd name="connsiteX33" fmla="*/ 2131153 w 2167281"/>
              <a:gd name="connsiteY33" fmla="*/ 794051 h 2157422"/>
              <a:gd name="connsiteX34" fmla="*/ 2161083 w 2167281"/>
              <a:gd name="connsiteY34" fmla="*/ 928890 h 2157422"/>
              <a:gd name="connsiteX35" fmla="*/ 2146118 w 2167281"/>
              <a:gd name="connsiteY35" fmla="*/ 973836 h 2157422"/>
              <a:gd name="connsiteX36" fmla="*/ 2011438 w 2167281"/>
              <a:gd name="connsiteY36" fmla="*/ 1003801 h 2157422"/>
              <a:gd name="connsiteX37" fmla="*/ 2011438 w 2167281"/>
              <a:gd name="connsiteY37" fmla="*/ 1153622 h 2157422"/>
              <a:gd name="connsiteX38" fmla="*/ 2146118 w 2167281"/>
              <a:gd name="connsiteY38" fmla="*/ 1183586 h 2157422"/>
              <a:gd name="connsiteX39" fmla="*/ 2161083 w 2167281"/>
              <a:gd name="connsiteY39" fmla="*/ 1213550 h 2157422"/>
              <a:gd name="connsiteX40" fmla="*/ 2146118 w 2167281"/>
              <a:gd name="connsiteY40" fmla="*/ 1363371 h 2157422"/>
              <a:gd name="connsiteX41" fmla="*/ 2101225 w 2167281"/>
              <a:gd name="connsiteY41" fmla="*/ 1378353 h 2157422"/>
              <a:gd name="connsiteX42" fmla="*/ 1966545 w 2167281"/>
              <a:gd name="connsiteY42" fmla="*/ 1363371 h 2157422"/>
              <a:gd name="connsiteX43" fmla="*/ 1966545 w 2167281"/>
              <a:gd name="connsiteY43" fmla="*/ 1378353 h 2157422"/>
              <a:gd name="connsiteX44" fmla="*/ 1906687 w 2167281"/>
              <a:gd name="connsiteY44" fmla="*/ 1498210 h 2157422"/>
              <a:gd name="connsiteX45" fmla="*/ 2026402 w 2167281"/>
              <a:gd name="connsiteY45" fmla="*/ 1573120 h 2157422"/>
              <a:gd name="connsiteX46" fmla="*/ 2026402 w 2167281"/>
              <a:gd name="connsiteY46" fmla="*/ 1618067 h 2157422"/>
              <a:gd name="connsiteX47" fmla="*/ 1951580 w 2167281"/>
              <a:gd name="connsiteY47" fmla="*/ 1737923 h 2157422"/>
              <a:gd name="connsiteX48" fmla="*/ 1921651 w 2167281"/>
              <a:gd name="connsiteY48" fmla="*/ 1752906 h 2157422"/>
              <a:gd name="connsiteX49" fmla="*/ 1906687 w 2167281"/>
              <a:gd name="connsiteY49" fmla="*/ 1752906 h 2157422"/>
              <a:gd name="connsiteX50" fmla="*/ 1786971 w 2167281"/>
              <a:gd name="connsiteY50" fmla="*/ 1677995 h 2157422"/>
              <a:gd name="connsiteX51" fmla="*/ 1682220 w 2167281"/>
              <a:gd name="connsiteY51" fmla="*/ 1782870 h 2157422"/>
              <a:gd name="connsiteX52" fmla="*/ 1757042 w 2167281"/>
              <a:gd name="connsiteY52" fmla="*/ 1902727 h 2157422"/>
              <a:gd name="connsiteX53" fmla="*/ 1757042 w 2167281"/>
              <a:gd name="connsiteY53" fmla="*/ 1947673 h 2157422"/>
              <a:gd name="connsiteX54" fmla="*/ 1622362 w 2167281"/>
              <a:gd name="connsiteY54" fmla="*/ 2022583 h 2157422"/>
              <a:gd name="connsiteX55" fmla="*/ 1607397 w 2167281"/>
              <a:gd name="connsiteY55" fmla="*/ 2022583 h 2157422"/>
              <a:gd name="connsiteX56" fmla="*/ 1577468 w 2167281"/>
              <a:gd name="connsiteY56" fmla="*/ 2007601 h 2157422"/>
              <a:gd name="connsiteX57" fmla="*/ 1502646 w 2167281"/>
              <a:gd name="connsiteY57" fmla="*/ 1902727 h 2157422"/>
              <a:gd name="connsiteX58" fmla="*/ 1367966 w 2167281"/>
              <a:gd name="connsiteY58" fmla="*/ 1962655 h 2157422"/>
              <a:gd name="connsiteX59" fmla="*/ 1397895 w 2167281"/>
              <a:gd name="connsiteY59" fmla="*/ 2082512 h 2157422"/>
              <a:gd name="connsiteX60" fmla="*/ 1367966 w 2167281"/>
              <a:gd name="connsiteY60" fmla="*/ 2127458 h 2157422"/>
              <a:gd name="connsiteX61" fmla="*/ 1218321 w 2167281"/>
              <a:gd name="connsiteY61" fmla="*/ 2157422 h 2157422"/>
              <a:gd name="connsiteX62" fmla="*/ 1188392 w 2167281"/>
              <a:gd name="connsiteY62" fmla="*/ 2127458 h 2157422"/>
              <a:gd name="connsiteX63" fmla="*/ 1158463 w 2167281"/>
              <a:gd name="connsiteY63" fmla="*/ 1992619 h 2157422"/>
              <a:gd name="connsiteX64" fmla="*/ 1083641 w 2167281"/>
              <a:gd name="connsiteY64" fmla="*/ 2007601 h 2157422"/>
              <a:gd name="connsiteX65" fmla="*/ 1008819 w 2167281"/>
              <a:gd name="connsiteY65" fmla="*/ 1992619 h 2157422"/>
              <a:gd name="connsiteX66" fmla="*/ 978890 w 2167281"/>
              <a:gd name="connsiteY66" fmla="*/ 2127458 h 2157422"/>
              <a:gd name="connsiteX67" fmla="*/ 948961 w 2167281"/>
              <a:gd name="connsiteY67" fmla="*/ 2157422 h 2157422"/>
              <a:gd name="connsiteX68" fmla="*/ 799316 w 2167281"/>
              <a:gd name="connsiteY68" fmla="*/ 2127458 h 2157422"/>
              <a:gd name="connsiteX69" fmla="*/ 769387 w 2167281"/>
              <a:gd name="connsiteY69" fmla="*/ 2082512 h 2157422"/>
              <a:gd name="connsiteX70" fmla="*/ 799316 w 2167281"/>
              <a:gd name="connsiteY70" fmla="*/ 1962655 h 2157422"/>
              <a:gd name="connsiteX71" fmla="*/ 784352 w 2167281"/>
              <a:gd name="connsiteY71" fmla="*/ 1947673 h 2157422"/>
              <a:gd name="connsiteX72" fmla="*/ 664636 w 2167281"/>
              <a:gd name="connsiteY72" fmla="*/ 1902727 h 2157422"/>
              <a:gd name="connsiteX73" fmla="*/ 589814 w 2167281"/>
              <a:gd name="connsiteY73" fmla="*/ 2007601 h 2157422"/>
              <a:gd name="connsiteX74" fmla="*/ 559885 w 2167281"/>
              <a:gd name="connsiteY74" fmla="*/ 2022583 h 2157422"/>
              <a:gd name="connsiteX75" fmla="*/ 544920 w 2167281"/>
              <a:gd name="connsiteY75" fmla="*/ 2022583 h 2157422"/>
              <a:gd name="connsiteX76" fmla="*/ 425205 w 2167281"/>
              <a:gd name="connsiteY76" fmla="*/ 1932691 h 2157422"/>
              <a:gd name="connsiteX77" fmla="*/ 410240 w 2167281"/>
              <a:gd name="connsiteY77" fmla="*/ 1887744 h 2157422"/>
              <a:gd name="connsiteX78" fmla="*/ 485062 w 2167281"/>
              <a:gd name="connsiteY78" fmla="*/ 1782870 h 2157422"/>
              <a:gd name="connsiteX79" fmla="*/ 380311 w 2167281"/>
              <a:gd name="connsiteY79" fmla="*/ 1677995 h 2157422"/>
              <a:gd name="connsiteX80" fmla="*/ 260595 w 2167281"/>
              <a:gd name="connsiteY80" fmla="*/ 1752906 h 2157422"/>
              <a:gd name="connsiteX81" fmla="*/ 245631 w 2167281"/>
              <a:gd name="connsiteY81" fmla="*/ 1752906 h 2157422"/>
              <a:gd name="connsiteX82" fmla="*/ 215702 w 2167281"/>
              <a:gd name="connsiteY82" fmla="*/ 1737923 h 2157422"/>
              <a:gd name="connsiteX83" fmla="*/ 140880 w 2167281"/>
              <a:gd name="connsiteY83" fmla="*/ 1618067 h 2157422"/>
              <a:gd name="connsiteX84" fmla="*/ 155844 w 2167281"/>
              <a:gd name="connsiteY84" fmla="*/ 1573120 h 2157422"/>
              <a:gd name="connsiteX85" fmla="*/ 260595 w 2167281"/>
              <a:gd name="connsiteY85" fmla="*/ 1498210 h 2157422"/>
              <a:gd name="connsiteX86" fmla="*/ 245631 w 2167281"/>
              <a:gd name="connsiteY86" fmla="*/ 1483228 h 2157422"/>
              <a:gd name="connsiteX87" fmla="*/ 200738 w 2167281"/>
              <a:gd name="connsiteY87" fmla="*/ 1363371 h 2157422"/>
              <a:gd name="connsiteX88" fmla="*/ 66057 w 2167281"/>
              <a:gd name="connsiteY88" fmla="*/ 1378353 h 2157422"/>
              <a:gd name="connsiteX89" fmla="*/ 36128 w 2167281"/>
              <a:gd name="connsiteY89" fmla="*/ 1363371 h 2157422"/>
              <a:gd name="connsiteX90" fmla="*/ 6199 w 2167281"/>
              <a:gd name="connsiteY90" fmla="*/ 1213550 h 2157422"/>
              <a:gd name="connsiteX91" fmla="*/ 21164 w 2167281"/>
              <a:gd name="connsiteY91" fmla="*/ 1183586 h 2157422"/>
              <a:gd name="connsiteX92" fmla="*/ 155844 w 2167281"/>
              <a:gd name="connsiteY92" fmla="*/ 1153622 h 2157422"/>
              <a:gd name="connsiteX93" fmla="*/ 155844 w 2167281"/>
              <a:gd name="connsiteY93" fmla="*/ 1003801 h 2157422"/>
              <a:gd name="connsiteX94" fmla="*/ 21164 w 2167281"/>
              <a:gd name="connsiteY94" fmla="*/ 973836 h 2157422"/>
              <a:gd name="connsiteX95" fmla="*/ 6199 w 2167281"/>
              <a:gd name="connsiteY95" fmla="*/ 928890 h 2157422"/>
              <a:gd name="connsiteX96" fmla="*/ 36128 w 2167281"/>
              <a:gd name="connsiteY96" fmla="*/ 794051 h 2157422"/>
              <a:gd name="connsiteX97" fmla="*/ 66057 w 2167281"/>
              <a:gd name="connsiteY97" fmla="*/ 764087 h 2157422"/>
              <a:gd name="connsiteX98" fmla="*/ 200738 w 2167281"/>
              <a:gd name="connsiteY98" fmla="*/ 794051 h 2157422"/>
              <a:gd name="connsiteX99" fmla="*/ 200738 w 2167281"/>
              <a:gd name="connsiteY99" fmla="*/ 779069 h 2157422"/>
              <a:gd name="connsiteX100" fmla="*/ 260595 w 2167281"/>
              <a:gd name="connsiteY100" fmla="*/ 659212 h 2157422"/>
              <a:gd name="connsiteX101" fmla="*/ 140880 w 2167281"/>
              <a:gd name="connsiteY101" fmla="*/ 569320 h 2157422"/>
              <a:gd name="connsiteX102" fmla="*/ 140880 w 2167281"/>
              <a:gd name="connsiteY102" fmla="*/ 524374 h 2157422"/>
              <a:gd name="connsiteX103" fmla="*/ 215702 w 2167281"/>
              <a:gd name="connsiteY103" fmla="*/ 404517 h 2157422"/>
              <a:gd name="connsiteX104" fmla="*/ 245631 w 2167281"/>
              <a:gd name="connsiteY104" fmla="*/ 389535 h 2157422"/>
              <a:gd name="connsiteX105" fmla="*/ 260595 w 2167281"/>
              <a:gd name="connsiteY105" fmla="*/ 404517 h 2157422"/>
              <a:gd name="connsiteX106" fmla="*/ 380311 w 2167281"/>
              <a:gd name="connsiteY106" fmla="*/ 464445 h 2157422"/>
              <a:gd name="connsiteX107" fmla="*/ 485062 w 2167281"/>
              <a:gd name="connsiteY107" fmla="*/ 374553 h 2157422"/>
              <a:gd name="connsiteX108" fmla="*/ 410240 w 2167281"/>
              <a:gd name="connsiteY108" fmla="*/ 254696 h 2157422"/>
              <a:gd name="connsiteX109" fmla="*/ 425205 w 2167281"/>
              <a:gd name="connsiteY109" fmla="*/ 209749 h 2157422"/>
              <a:gd name="connsiteX110" fmla="*/ 544920 w 2167281"/>
              <a:gd name="connsiteY110" fmla="*/ 134839 h 2157422"/>
              <a:gd name="connsiteX111" fmla="*/ 559885 w 2167281"/>
              <a:gd name="connsiteY111" fmla="*/ 119857 h 2157422"/>
              <a:gd name="connsiteX112" fmla="*/ 589814 w 2167281"/>
              <a:gd name="connsiteY112" fmla="*/ 134839 h 2157422"/>
              <a:gd name="connsiteX113" fmla="*/ 664636 w 2167281"/>
              <a:gd name="connsiteY113" fmla="*/ 254696 h 2157422"/>
              <a:gd name="connsiteX114" fmla="*/ 799316 w 2167281"/>
              <a:gd name="connsiteY114" fmla="*/ 194767 h 2157422"/>
              <a:gd name="connsiteX115" fmla="*/ 769387 w 2167281"/>
              <a:gd name="connsiteY115" fmla="*/ 59928 h 2157422"/>
              <a:gd name="connsiteX116" fmla="*/ 799316 w 2167281"/>
              <a:gd name="connsiteY116" fmla="*/ 29964 h 2157422"/>
              <a:gd name="connsiteX117" fmla="*/ 948961 w 2167281"/>
              <a:gd name="connsiteY117" fmla="*/ 0 h 215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167281" h="2157422">
                <a:moveTo>
                  <a:pt x="1083641" y="317437"/>
                </a:moveTo>
                <a:cubicBezTo>
                  <a:pt x="663201" y="317437"/>
                  <a:pt x="322367" y="658271"/>
                  <a:pt x="322367" y="1078711"/>
                </a:cubicBezTo>
                <a:cubicBezTo>
                  <a:pt x="322367" y="1499151"/>
                  <a:pt x="663201" y="1839985"/>
                  <a:pt x="1083641" y="1839985"/>
                </a:cubicBezTo>
                <a:cubicBezTo>
                  <a:pt x="1504081" y="1839985"/>
                  <a:pt x="1844915" y="1499151"/>
                  <a:pt x="1844915" y="1078711"/>
                </a:cubicBezTo>
                <a:cubicBezTo>
                  <a:pt x="1844915" y="658271"/>
                  <a:pt x="1504081" y="317437"/>
                  <a:pt x="1083641" y="317437"/>
                </a:cubicBezTo>
                <a:close/>
                <a:moveTo>
                  <a:pt x="948961" y="0"/>
                </a:moveTo>
                <a:cubicBezTo>
                  <a:pt x="963925" y="0"/>
                  <a:pt x="978890" y="0"/>
                  <a:pt x="978890" y="14982"/>
                </a:cubicBezTo>
                <a:cubicBezTo>
                  <a:pt x="978890" y="14982"/>
                  <a:pt x="978890" y="14982"/>
                  <a:pt x="1008819" y="149821"/>
                </a:cubicBezTo>
                <a:cubicBezTo>
                  <a:pt x="1038748" y="149821"/>
                  <a:pt x="1053712" y="149821"/>
                  <a:pt x="1083641" y="149821"/>
                </a:cubicBezTo>
                <a:cubicBezTo>
                  <a:pt x="1113570" y="149821"/>
                  <a:pt x="1128534" y="149821"/>
                  <a:pt x="1158463" y="149821"/>
                </a:cubicBezTo>
                <a:cubicBezTo>
                  <a:pt x="1158463" y="149821"/>
                  <a:pt x="1158463" y="149821"/>
                  <a:pt x="1188392" y="29964"/>
                </a:cubicBezTo>
                <a:cubicBezTo>
                  <a:pt x="1188392" y="0"/>
                  <a:pt x="1203357" y="0"/>
                  <a:pt x="1218321" y="0"/>
                </a:cubicBezTo>
                <a:cubicBezTo>
                  <a:pt x="1278179" y="0"/>
                  <a:pt x="1323073" y="14982"/>
                  <a:pt x="1367966" y="29964"/>
                </a:cubicBezTo>
                <a:cubicBezTo>
                  <a:pt x="1382930" y="29964"/>
                  <a:pt x="1397895" y="44946"/>
                  <a:pt x="1397895" y="59928"/>
                </a:cubicBezTo>
                <a:cubicBezTo>
                  <a:pt x="1397895" y="59928"/>
                  <a:pt x="1397895" y="59928"/>
                  <a:pt x="1367966" y="194767"/>
                </a:cubicBezTo>
                <a:cubicBezTo>
                  <a:pt x="1367966" y="194767"/>
                  <a:pt x="1382930" y="194767"/>
                  <a:pt x="1382930" y="194767"/>
                </a:cubicBezTo>
                <a:cubicBezTo>
                  <a:pt x="1427824" y="209749"/>
                  <a:pt x="1472717" y="224732"/>
                  <a:pt x="1502646" y="254696"/>
                </a:cubicBezTo>
                <a:cubicBezTo>
                  <a:pt x="1502646" y="254696"/>
                  <a:pt x="1502646" y="254696"/>
                  <a:pt x="1577468" y="149821"/>
                </a:cubicBezTo>
                <a:cubicBezTo>
                  <a:pt x="1592433" y="134839"/>
                  <a:pt x="1592433" y="134839"/>
                  <a:pt x="1607397" y="134839"/>
                </a:cubicBezTo>
                <a:cubicBezTo>
                  <a:pt x="1607397" y="134839"/>
                  <a:pt x="1622362" y="134839"/>
                  <a:pt x="1622362" y="134839"/>
                </a:cubicBezTo>
                <a:cubicBezTo>
                  <a:pt x="1667255" y="149821"/>
                  <a:pt x="1712149" y="179785"/>
                  <a:pt x="1742077" y="209749"/>
                </a:cubicBezTo>
                <a:cubicBezTo>
                  <a:pt x="1757042" y="224732"/>
                  <a:pt x="1772006" y="239714"/>
                  <a:pt x="1757042" y="254696"/>
                </a:cubicBezTo>
                <a:cubicBezTo>
                  <a:pt x="1757042" y="254696"/>
                  <a:pt x="1757042" y="254696"/>
                  <a:pt x="1682220" y="374553"/>
                </a:cubicBezTo>
                <a:cubicBezTo>
                  <a:pt x="1727113" y="404517"/>
                  <a:pt x="1757042" y="434481"/>
                  <a:pt x="1786971" y="479427"/>
                </a:cubicBezTo>
                <a:cubicBezTo>
                  <a:pt x="1786971" y="479427"/>
                  <a:pt x="1786971" y="479427"/>
                  <a:pt x="1906687" y="404517"/>
                </a:cubicBezTo>
                <a:cubicBezTo>
                  <a:pt x="1906687" y="404517"/>
                  <a:pt x="1906687" y="404517"/>
                  <a:pt x="1921651" y="404517"/>
                </a:cubicBezTo>
                <a:cubicBezTo>
                  <a:pt x="1936615" y="404517"/>
                  <a:pt x="1936615" y="404517"/>
                  <a:pt x="1951580" y="404517"/>
                </a:cubicBezTo>
                <a:cubicBezTo>
                  <a:pt x="1981509" y="449463"/>
                  <a:pt x="1996473" y="494409"/>
                  <a:pt x="2026402" y="539356"/>
                </a:cubicBezTo>
                <a:cubicBezTo>
                  <a:pt x="2041367" y="554338"/>
                  <a:pt x="2026402" y="569320"/>
                  <a:pt x="2011438" y="584302"/>
                </a:cubicBezTo>
                <a:cubicBezTo>
                  <a:pt x="2011438" y="584302"/>
                  <a:pt x="2011438" y="584302"/>
                  <a:pt x="1906687" y="659212"/>
                </a:cubicBezTo>
                <a:cubicBezTo>
                  <a:pt x="1906687" y="659212"/>
                  <a:pt x="1921651" y="659212"/>
                  <a:pt x="1921651" y="674195"/>
                </a:cubicBezTo>
                <a:cubicBezTo>
                  <a:pt x="1936615" y="704159"/>
                  <a:pt x="1951580" y="749105"/>
                  <a:pt x="1966545" y="794051"/>
                </a:cubicBezTo>
                <a:cubicBezTo>
                  <a:pt x="1966545" y="794051"/>
                  <a:pt x="1966545" y="794051"/>
                  <a:pt x="2101225" y="764087"/>
                </a:cubicBezTo>
                <a:cubicBezTo>
                  <a:pt x="2116189" y="764087"/>
                  <a:pt x="2131153" y="779069"/>
                  <a:pt x="2131153" y="794051"/>
                </a:cubicBezTo>
                <a:cubicBezTo>
                  <a:pt x="2146118" y="838998"/>
                  <a:pt x="2161083" y="883944"/>
                  <a:pt x="2161083" y="928890"/>
                </a:cubicBezTo>
                <a:cubicBezTo>
                  <a:pt x="2176047" y="958854"/>
                  <a:pt x="2161083" y="973836"/>
                  <a:pt x="2146118" y="973836"/>
                </a:cubicBezTo>
                <a:cubicBezTo>
                  <a:pt x="2146118" y="973836"/>
                  <a:pt x="2146118" y="973836"/>
                  <a:pt x="2011438" y="1003801"/>
                </a:cubicBezTo>
                <a:cubicBezTo>
                  <a:pt x="2011438" y="1048747"/>
                  <a:pt x="2011438" y="1093693"/>
                  <a:pt x="2011438" y="1153622"/>
                </a:cubicBezTo>
                <a:cubicBezTo>
                  <a:pt x="2011438" y="1153622"/>
                  <a:pt x="2011438" y="1153622"/>
                  <a:pt x="2146118" y="1183586"/>
                </a:cubicBezTo>
                <a:cubicBezTo>
                  <a:pt x="2161083" y="1183586"/>
                  <a:pt x="2176047" y="1198568"/>
                  <a:pt x="2161083" y="1213550"/>
                </a:cubicBezTo>
                <a:cubicBezTo>
                  <a:pt x="2161083" y="1258496"/>
                  <a:pt x="2146118" y="1318425"/>
                  <a:pt x="2146118" y="1363371"/>
                </a:cubicBezTo>
                <a:cubicBezTo>
                  <a:pt x="2131153" y="1378353"/>
                  <a:pt x="2116189" y="1378353"/>
                  <a:pt x="2101225" y="1378353"/>
                </a:cubicBezTo>
                <a:cubicBezTo>
                  <a:pt x="2101225" y="1378353"/>
                  <a:pt x="2101225" y="1378353"/>
                  <a:pt x="1966545" y="1363371"/>
                </a:cubicBezTo>
                <a:cubicBezTo>
                  <a:pt x="1966545" y="1363371"/>
                  <a:pt x="1966545" y="1378353"/>
                  <a:pt x="1966545" y="1378353"/>
                </a:cubicBezTo>
                <a:cubicBezTo>
                  <a:pt x="1951580" y="1423299"/>
                  <a:pt x="1936615" y="1453264"/>
                  <a:pt x="1906687" y="1498210"/>
                </a:cubicBezTo>
                <a:cubicBezTo>
                  <a:pt x="1906687" y="1498210"/>
                  <a:pt x="1906687" y="1498210"/>
                  <a:pt x="2026402" y="1573120"/>
                </a:cubicBezTo>
                <a:cubicBezTo>
                  <a:pt x="2041367" y="1588102"/>
                  <a:pt x="2041367" y="1603085"/>
                  <a:pt x="2026402" y="1618067"/>
                </a:cubicBezTo>
                <a:cubicBezTo>
                  <a:pt x="2011438" y="1663013"/>
                  <a:pt x="1981509" y="1707959"/>
                  <a:pt x="1951580" y="1737923"/>
                </a:cubicBezTo>
                <a:cubicBezTo>
                  <a:pt x="1936615" y="1752906"/>
                  <a:pt x="1936615" y="1752906"/>
                  <a:pt x="1921651" y="1752906"/>
                </a:cubicBezTo>
                <a:cubicBezTo>
                  <a:pt x="1921651" y="1752906"/>
                  <a:pt x="1906687" y="1752906"/>
                  <a:pt x="1906687" y="1752906"/>
                </a:cubicBezTo>
                <a:cubicBezTo>
                  <a:pt x="1906687" y="1752906"/>
                  <a:pt x="1906687" y="1752906"/>
                  <a:pt x="1786971" y="1677995"/>
                </a:cubicBezTo>
                <a:cubicBezTo>
                  <a:pt x="1757042" y="1722941"/>
                  <a:pt x="1727113" y="1752906"/>
                  <a:pt x="1682220" y="1782870"/>
                </a:cubicBezTo>
                <a:cubicBezTo>
                  <a:pt x="1682220" y="1782870"/>
                  <a:pt x="1682220" y="1782870"/>
                  <a:pt x="1757042" y="1902727"/>
                </a:cubicBezTo>
                <a:cubicBezTo>
                  <a:pt x="1772006" y="1917709"/>
                  <a:pt x="1757042" y="1932691"/>
                  <a:pt x="1757042" y="1947673"/>
                </a:cubicBezTo>
                <a:cubicBezTo>
                  <a:pt x="1712149" y="1962655"/>
                  <a:pt x="1667255" y="1992619"/>
                  <a:pt x="1622362" y="2022583"/>
                </a:cubicBezTo>
                <a:cubicBezTo>
                  <a:pt x="1622362" y="2022583"/>
                  <a:pt x="1622362" y="2022583"/>
                  <a:pt x="1607397" y="2022583"/>
                </a:cubicBezTo>
                <a:cubicBezTo>
                  <a:pt x="1592433" y="2022583"/>
                  <a:pt x="1592433" y="2022583"/>
                  <a:pt x="1577468" y="2007601"/>
                </a:cubicBezTo>
                <a:cubicBezTo>
                  <a:pt x="1577468" y="2007601"/>
                  <a:pt x="1577468" y="2007601"/>
                  <a:pt x="1502646" y="1902727"/>
                </a:cubicBezTo>
                <a:cubicBezTo>
                  <a:pt x="1457753" y="1932691"/>
                  <a:pt x="1412859" y="1947673"/>
                  <a:pt x="1367966" y="1962655"/>
                </a:cubicBezTo>
                <a:cubicBezTo>
                  <a:pt x="1367966" y="1962655"/>
                  <a:pt x="1367966" y="1962655"/>
                  <a:pt x="1397895" y="2082512"/>
                </a:cubicBezTo>
                <a:cubicBezTo>
                  <a:pt x="1397895" y="2112476"/>
                  <a:pt x="1382930" y="2127458"/>
                  <a:pt x="1367966" y="2127458"/>
                </a:cubicBezTo>
                <a:cubicBezTo>
                  <a:pt x="1323073" y="2142440"/>
                  <a:pt x="1278179" y="2142440"/>
                  <a:pt x="1218321" y="2157422"/>
                </a:cubicBezTo>
                <a:cubicBezTo>
                  <a:pt x="1203357" y="2157422"/>
                  <a:pt x="1188392" y="2142440"/>
                  <a:pt x="1188392" y="2127458"/>
                </a:cubicBezTo>
                <a:cubicBezTo>
                  <a:pt x="1188392" y="2127458"/>
                  <a:pt x="1188392" y="2127458"/>
                  <a:pt x="1158463" y="1992619"/>
                </a:cubicBezTo>
                <a:cubicBezTo>
                  <a:pt x="1128534" y="2007601"/>
                  <a:pt x="1113570" y="2007601"/>
                  <a:pt x="1083641" y="2007601"/>
                </a:cubicBezTo>
                <a:cubicBezTo>
                  <a:pt x="1068677" y="2007601"/>
                  <a:pt x="1038748" y="2007601"/>
                  <a:pt x="1008819" y="1992619"/>
                </a:cubicBezTo>
                <a:cubicBezTo>
                  <a:pt x="1008819" y="1992619"/>
                  <a:pt x="1008819" y="1992619"/>
                  <a:pt x="978890" y="2127458"/>
                </a:cubicBezTo>
                <a:cubicBezTo>
                  <a:pt x="978890" y="2142440"/>
                  <a:pt x="963925" y="2157422"/>
                  <a:pt x="948961" y="2157422"/>
                </a:cubicBezTo>
                <a:cubicBezTo>
                  <a:pt x="904067" y="2142440"/>
                  <a:pt x="844210" y="2142440"/>
                  <a:pt x="799316" y="2127458"/>
                </a:cubicBezTo>
                <a:cubicBezTo>
                  <a:pt x="784352" y="2127458"/>
                  <a:pt x="769387" y="2097494"/>
                  <a:pt x="769387" y="2082512"/>
                </a:cubicBezTo>
                <a:cubicBezTo>
                  <a:pt x="769387" y="2082512"/>
                  <a:pt x="769387" y="2082512"/>
                  <a:pt x="799316" y="1962655"/>
                </a:cubicBezTo>
                <a:cubicBezTo>
                  <a:pt x="799316" y="1947673"/>
                  <a:pt x="784352" y="1947673"/>
                  <a:pt x="784352" y="1947673"/>
                </a:cubicBezTo>
                <a:cubicBezTo>
                  <a:pt x="739458" y="1932691"/>
                  <a:pt x="709529" y="1917709"/>
                  <a:pt x="664636" y="1902727"/>
                </a:cubicBezTo>
                <a:cubicBezTo>
                  <a:pt x="664636" y="1902727"/>
                  <a:pt x="664636" y="1902727"/>
                  <a:pt x="589814" y="2007601"/>
                </a:cubicBezTo>
                <a:cubicBezTo>
                  <a:pt x="574849" y="2022583"/>
                  <a:pt x="574849" y="2022583"/>
                  <a:pt x="559885" y="2022583"/>
                </a:cubicBezTo>
                <a:cubicBezTo>
                  <a:pt x="559885" y="2022583"/>
                  <a:pt x="544920" y="2022583"/>
                  <a:pt x="544920" y="2022583"/>
                </a:cubicBezTo>
                <a:cubicBezTo>
                  <a:pt x="500027" y="1992619"/>
                  <a:pt x="455133" y="1962655"/>
                  <a:pt x="425205" y="1932691"/>
                </a:cubicBezTo>
                <a:cubicBezTo>
                  <a:pt x="410240" y="1932691"/>
                  <a:pt x="410240" y="1902727"/>
                  <a:pt x="410240" y="1887744"/>
                </a:cubicBezTo>
                <a:cubicBezTo>
                  <a:pt x="410240" y="1887744"/>
                  <a:pt x="410240" y="1887744"/>
                  <a:pt x="485062" y="1782870"/>
                </a:cubicBezTo>
                <a:cubicBezTo>
                  <a:pt x="440169" y="1752906"/>
                  <a:pt x="410240" y="1707959"/>
                  <a:pt x="380311" y="1677995"/>
                </a:cubicBezTo>
                <a:cubicBezTo>
                  <a:pt x="380311" y="1677995"/>
                  <a:pt x="380311" y="1677995"/>
                  <a:pt x="260595" y="1752906"/>
                </a:cubicBezTo>
                <a:cubicBezTo>
                  <a:pt x="260595" y="1752906"/>
                  <a:pt x="260595" y="1752906"/>
                  <a:pt x="245631" y="1752906"/>
                </a:cubicBezTo>
                <a:cubicBezTo>
                  <a:pt x="245631" y="1752906"/>
                  <a:pt x="230666" y="1752906"/>
                  <a:pt x="215702" y="1737923"/>
                </a:cubicBezTo>
                <a:cubicBezTo>
                  <a:pt x="185773" y="1707959"/>
                  <a:pt x="170809" y="1663013"/>
                  <a:pt x="140880" y="1618067"/>
                </a:cubicBezTo>
                <a:cubicBezTo>
                  <a:pt x="125915" y="1603085"/>
                  <a:pt x="140880" y="1588102"/>
                  <a:pt x="155844" y="1573120"/>
                </a:cubicBezTo>
                <a:cubicBezTo>
                  <a:pt x="155844" y="1573120"/>
                  <a:pt x="155844" y="1573120"/>
                  <a:pt x="260595" y="1498210"/>
                </a:cubicBezTo>
                <a:cubicBezTo>
                  <a:pt x="260595" y="1498210"/>
                  <a:pt x="245631" y="1483228"/>
                  <a:pt x="245631" y="1483228"/>
                </a:cubicBezTo>
                <a:cubicBezTo>
                  <a:pt x="230666" y="1438282"/>
                  <a:pt x="215702" y="1408317"/>
                  <a:pt x="200738" y="1363371"/>
                </a:cubicBezTo>
                <a:cubicBezTo>
                  <a:pt x="200738" y="1363371"/>
                  <a:pt x="200738" y="1363371"/>
                  <a:pt x="66057" y="1378353"/>
                </a:cubicBezTo>
                <a:cubicBezTo>
                  <a:pt x="51093" y="1378353"/>
                  <a:pt x="36128" y="1378353"/>
                  <a:pt x="36128" y="1363371"/>
                </a:cubicBezTo>
                <a:cubicBezTo>
                  <a:pt x="21164" y="1318425"/>
                  <a:pt x="6199" y="1258496"/>
                  <a:pt x="6199" y="1213550"/>
                </a:cubicBezTo>
                <a:cubicBezTo>
                  <a:pt x="6199" y="1198568"/>
                  <a:pt x="6199" y="1183586"/>
                  <a:pt x="21164" y="1183586"/>
                </a:cubicBezTo>
                <a:cubicBezTo>
                  <a:pt x="21164" y="1183586"/>
                  <a:pt x="21164" y="1183586"/>
                  <a:pt x="155844" y="1153622"/>
                </a:cubicBezTo>
                <a:cubicBezTo>
                  <a:pt x="155844" y="1093693"/>
                  <a:pt x="155844" y="1048747"/>
                  <a:pt x="155844" y="1003801"/>
                </a:cubicBezTo>
                <a:cubicBezTo>
                  <a:pt x="155844" y="1003801"/>
                  <a:pt x="155844" y="1003801"/>
                  <a:pt x="21164" y="973836"/>
                </a:cubicBezTo>
                <a:cubicBezTo>
                  <a:pt x="6199" y="973836"/>
                  <a:pt x="-8765" y="958854"/>
                  <a:pt x="6199" y="928890"/>
                </a:cubicBezTo>
                <a:cubicBezTo>
                  <a:pt x="6199" y="883944"/>
                  <a:pt x="21164" y="838998"/>
                  <a:pt x="36128" y="794051"/>
                </a:cubicBezTo>
                <a:cubicBezTo>
                  <a:pt x="36128" y="779069"/>
                  <a:pt x="51093" y="764087"/>
                  <a:pt x="66057" y="764087"/>
                </a:cubicBezTo>
                <a:cubicBezTo>
                  <a:pt x="66057" y="764087"/>
                  <a:pt x="66057" y="764087"/>
                  <a:pt x="200738" y="794051"/>
                </a:cubicBezTo>
                <a:cubicBezTo>
                  <a:pt x="200738" y="779069"/>
                  <a:pt x="200738" y="779069"/>
                  <a:pt x="200738" y="779069"/>
                </a:cubicBezTo>
                <a:cubicBezTo>
                  <a:pt x="215702" y="734123"/>
                  <a:pt x="230666" y="689177"/>
                  <a:pt x="260595" y="659212"/>
                </a:cubicBezTo>
                <a:cubicBezTo>
                  <a:pt x="260595" y="659212"/>
                  <a:pt x="260595" y="659212"/>
                  <a:pt x="140880" y="569320"/>
                </a:cubicBezTo>
                <a:cubicBezTo>
                  <a:pt x="125915" y="569320"/>
                  <a:pt x="125915" y="539356"/>
                  <a:pt x="140880" y="524374"/>
                </a:cubicBezTo>
                <a:cubicBezTo>
                  <a:pt x="155844" y="494409"/>
                  <a:pt x="185773" y="449463"/>
                  <a:pt x="215702" y="404517"/>
                </a:cubicBezTo>
                <a:cubicBezTo>
                  <a:pt x="230666" y="404517"/>
                  <a:pt x="230666" y="389535"/>
                  <a:pt x="245631" y="389535"/>
                </a:cubicBezTo>
                <a:cubicBezTo>
                  <a:pt x="245631" y="389535"/>
                  <a:pt x="260595" y="389535"/>
                  <a:pt x="260595" y="404517"/>
                </a:cubicBezTo>
                <a:cubicBezTo>
                  <a:pt x="260595" y="404517"/>
                  <a:pt x="260595" y="404517"/>
                  <a:pt x="380311" y="464445"/>
                </a:cubicBezTo>
                <a:cubicBezTo>
                  <a:pt x="410240" y="434481"/>
                  <a:pt x="440169" y="404517"/>
                  <a:pt x="485062" y="374553"/>
                </a:cubicBezTo>
                <a:cubicBezTo>
                  <a:pt x="485062" y="374553"/>
                  <a:pt x="485062" y="374553"/>
                  <a:pt x="410240" y="254696"/>
                </a:cubicBezTo>
                <a:cubicBezTo>
                  <a:pt x="395276" y="239714"/>
                  <a:pt x="410240" y="224732"/>
                  <a:pt x="425205" y="209749"/>
                </a:cubicBezTo>
                <a:cubicBezTo>
                  <a:pt x="455133" y="179785"/>
                  <a:pt x="500027" y="149821"/>
                  <a:pt x="544920" y="134839"/>
                </a:cubicBezTo>
                <a:cubicBezTo>
                  <a:pt x="544920" y="119857"/>
                  <a:pt x="559885" y="119857"/>
                  <a:pt x="559885" y="119857"/>
                </a:cubicBezTo>
                <a:cubicBezTo>
                  <a:pt x="574849" y="119857"/>
                  <a:pt x="574849" y="134839"/>
                  <a:pt x="589814" y="134839"/>
                </a:cubicBezTo>
                <a:cubicBezTo>
                  <a:pt x="589814" y="134839"/>
                  <a:pt x="589814" y="134839"/>
                  <a:pt x="664636" y="254696"/>
                </a:cubicBezTo>
                <a:cubicBezTo>
                  <a:pt x="709529" y="224732"/>
                  <a:pt x="754423" y="209749"/>
                  <a:pt x="799316" y="194767"/>
                </a:cubicBezTo>
                <a:cubicBezTo>
                  <a:pt x="799316" y="194767"/>
                  <a:pt x="799316" y="194767"/>
                  <a:pt x="769387" y="59928"/>
                </a:cubicBezTo>
                <a:cubicBezTo>
                  <a:pt x="769387" y="44946"/>
                  <a:pt x="784352" y="29964"/>
                  <a:pt x="799316" y="29964"/>
                </a:cubicBezTo>
                <a:cubicBezTo>
                  <a:pt x="844210" y="14982"/>
                  <a:pt x="889103" y="0"/>
                  <a:pt x="9489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solidFill>
                <a:prstClr val="white"/>
              </a:solidFill>
              <a:latin typeface="DIN-BoldItalic" pitchFamily="50" charset="0"/>
            </a:endParaRPr>
          </a:p>
        </p:txBody>
      </p:sp>
      <p:grpSp>
        <p:nvGrpSpPr>
          <p:cNvPr id="12" name="组合 11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6713130" y="2882026"/>
            <a:ext cx="1442342" cy="834041"/>
            <a:chOff x="9414963" y="2023099"/>
            <a:chExt cx="1923123" cy="1112055"/>
          </a:xfrm>
        </p:grpSpPr>
        <p:sp>
          <p:nvSpPr>
            <p:cNvPr id="46" name="文本框 45"/>
            <p:cNvSpPr txBox="1"/>
            <p:nvPr/>
          </p:nvSpPr>
          <p:spPr>
            <a:xfrm>
              <a:off x="9414963" y="2458046"/>
              <a:ext cx="192312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dirty="0" smtClean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Demibold" charset="-122"/>
                </a:rPr>
                <a:t>How to offer </a:t>
              </a:r>
              <a:r>
                <a:rPr lang="en-US" altLang="zh-CN" sz="1350" dirty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Demibold" charset="-122"/>
                </a:rPr>
                <a:t>help</a:t>
              </a:r>
              <a:endParaRPr lang="zh-CN" altLang="en-US" sz="135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9750160" y="2023099"/>
              <a:ext cx="1252728" cy="927432"/>
              <a:chOff x="9750160" y="2023099"/>
              <a:chExt cx="1252728" cy="927432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9750160" y="2719699"/>
                <a:ext cx="1252728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525" dirty="0">
                  <a:solidFill>
                    <a:schemeClr val="bg1"/>
                  </a:solidFill>
                  <a:latin typeface="Century Gothic" panose="020B0502020202020204" pitchFamily="34" charset="0"/>
                  <a:ea typeface="Segoe UI" panose="020B0502040204020203" pitchFamily="34" charset="0"/>
                  <a:cs typeface="Segoe UI" panose="020B0502040204020203" pitchFamily="34" charset="0"/>
                  <a:sym typeface="Lato Regular" charset="0"/>
                </a:endParaRPr>
              </a:p>
            </p:txBody>
          </p:sp>
          <p:sp>
            <p:nvSpPr>
              <p:cNvPr id="52" name="KSO_Shape"/>
              <p:cNvSpPr/>
              <p:nvPr/>
            </p:nvSpPr>
            <p:spPr bwMode="auto">
              <a:xfrm>
                <a:off x="10195228" y="2023099"/>
                <a:ext cx="335280" cy="457200"/>
              </a:xfrm>
              <a:custGeom>
                <a:avLst/>
                <a:gdLst>
                  <a:gd name="T0" fmla="*/ 1043490 w 1727200"/>
                  <a:gd name="T1" fmla="*/ 1889661 h 2355851"/>
                  <a:gd name="T2" fmla="*/ 971954 w 1727200"/>
                  <a:gd name="T3" fmla="*/ 1879217 h 2355851"/>
                  <a:gd name="T4" fmla="*/ 908642 w 1727200"/>
                  <a:gd name="T5" fmla="*/ 1873228 h 2355851"/>
                  <a:gd name="T6" fmla="*/ 805395 w 1727200"/>
                  <a:gd name="T7" fmla="*/ 1891200 h 2355851"/>
                  <a:gd name="T8" fmla="*/ 294377 w 1727200"/>
                  <a:gd name="T9" fmla="*/ 1864112 h 2355851"/>
                  <a:gd name="T10" fmla="*/ 204319 w 1727200"/>
                  <a:gd name="T11" fmla="*/ 1859188 h 2355851"/>
                  <a:gd name="T12" fmla="*/ 403037 w 1727200"/>
                  <a:gd name="T13" fmla="*/ 1831093 h 2355851"/>
                  <a:gd name="T14" fmla="*/ 385153 w 1727200"/>
                  <a:gd name="T15" fmla="*/ 1875835 h 2355851"/>
                  <a:gd name="T16" fmla="*/ 314255 w 1727200"/>
                  <a:gd name="T17" fmla="*/ 1828555 h 2355851"/>
                  <a:gd name="T18" fmla="*/ 1396680 w 1727200"/>
                  <a:gd name="T19" fmla="*/ 1673890 h 2355851"/>
                  <a:gd name="T20" fmla="*/ 1158484 w 1727200"/>
                  <a:gd name="T21" fmla="*/ 1682254 h 2355851"/>
                  <a:gd name="T22" fmla="*/ 1397000 w 1727200"/>
                  <a:gd name="T23" fmla="*/ 1515868 h 2355851"/>
                  <a:gd name="T24" fmla="*/ 987568 w 1727200"/>
                  <a:gd name="T25" fmla="*/ 1490804 h 2355851"/>
                  <a:gd name="T26" fmla="*/ 1253277 w 1727200"/>
                  <a:gd name="T27" fmla="*/ 1471432 h 2355851"/>
                  <a:gd name="T28" fmla="*/ 1237020 w 1727200"/>
                  <a:gd name="T29" fmla="*/ 1450572 h 2355851"/>
                  <a:gd name="T30" fmla="*/ 1230964 w 1727200"/>
                  <a:gd name="T31" fmla="*/ 1399867 h 2355851"/>
                  <a:gd name="T32" fmla="*/ 604919 w 1727200"/>
                  <a:gd name="T33" fmla="*/ 1195760 h 2355851"/>
                  <a:gd name="T34" fmla="*/ 622850 w 1727200"/>
                  <a:gd name="T35" fmla="*/ 1257377 h 2355851"/>
                  <a:gd name="T36" fmla="*/ 583786 w 1727200"/>
                  <a:gd name="T37" fmla="*/ 1172011 h 2355851"/>
                  <a:gd name="T38" fmla="*/ 952240 w 1727200"/>
                  <a:gd name="T39" fmla="*/ 984723 h 2355851"/>
                  <a:gd name="T40" fmla="*/ 1237109 w 1727200"/>
                  <a:gd name="T41" fmla="*/ 829944 h 2355851"/>
                  <a:gd name="T42" fmla="*/ 1296524 w 1727200"/>
                  <a:gd name="T43" fmla="*/ 1344054 h 2355851"/>
                  <a:gd name="T44" fmla="*/ 1222657 w 1727200"/>
                  <a:gd name="T45" fmla="*/ 1307767 h 2355851"/>
                  <a:gd name="T46" fmla="*/ 1156498 w 1727200"/>
                  <a:gd name="T47" fmla="*/ 1377129 h 2355851"/>
                  <a:gd name="T48" fmla="*/ 962517 w 1727200"/>
                  <a:gd name="T49" fmla="*/ 1487272 h 2355851"/>
                  <a:gd name="T50" fmla="*/ 740274 w 1727200"/>
                  <a:gd name="T51" fmla="*/ 1122482 h 2355851"/>
                  <a:gd name="T52" fmla="*/ 841118 w 1727200"/>
                  <a:gd name="T53" fmla="*/ 781135 h 2355851"/>
                  <a:gd name="T54" fmla="*/ 430898 w 1727200"/>
                  <a:gd name="T55" fmla="*/ 801009 h 2355851"/>
                  <a:gd name="T56" fmla="*/ 461998 w 1727200"/>
                  <a:gd name="T57" fmla="*/ 1129855 h 2355851"/>
                  <a:gd name="T58" fmla="*/ 426089 w 1727200"/>
                  <a:gd name="T59" fmla="*/ 1378495 h 2355851"/>
                  <a:gd name="T60" fmla="*/ 70855 w 1727200"/>
                  <a:gd name="T61" fmla="*/ 1387478 h 2355851"/>
                  <a:gd name="T62" fmla="*/ 4488 w 1727200"/>
                  <a:gd name="T63" fmla="*/ 1088468 h 2355851"/>
                  <a:gd name="T64" fmla="*/ 57068 w 1727200"/>
                  <a:gd name="T65" fmla="*/ 810313 h 2355851"/>
                  <a:gd name="T66" fmla="*/ 331509 w 1727200"/>
                  <a:gd name="T67" fmla="*/ 787534 h 2355851"/>
                  <a:gd name="T68" fmla="*/ 125811 w 1727200"/>
                  <a:gd name="T69" fmla="*/ 501282 h 2355851"/>
                  <a:gd name="T70" fmla="*/ 1024838 w 1727200"/>
                  <a:gd name="T71" fmla="*/ 389600 h 2355851"/>
                  <a:gd name="T72" fmla="*/ 1138915 w 1727200"/>
                  <a:gd name="T73" fmla="*/ 510268 h 2355851"/>
                  <a:gd name="T74" fmla="*/ 1127025 w 1727200"/>
                  <a:gd name="T75" fmla="*/ 638637 h 2355851"/>
                  <a:gd name="T76" fmla="*/ 1059865 w 1727200"/>
                  <a:gd name="T77" fmla="*/ 727854 h 2355851"/>
                  <a:gd name="T78" fmla="*/ 942253 w 1727200"/>
                  <a:gd name="T79" fmla="*/ 763476 h 2355851"/>
                  <a:gd name="T80" fmla="*/ 853240 w 1727200"/>
                  <a:gd name="T81" fmla="*/ 625158 h 2355851"/>
                  <a:gd name="T82" fmla="*/ 861595 w 1727200"/>
                  <a:gd name="T83" fmla="*/ 509305 h 2355851"/>
                  <a:gd name="T84" fmla="*/ 872842 w 1727200"/>
                  <a:gd name="T85" fmla="*/ 486520 h 2355851"/>
                  <a:gd name="T86" fmla="*/ 954142 w 1727200"/>
                  <a:gd name="T87" fmla="*/ 391205 h 2355851"/>
                  <a:gd name="T88" fmla="*/ 400618 w 1727200"/>
                  <a:gd name="T89" fmla="*/ 437418 h 2355851"/>
                  <a:gd name="T90" fmla="*/ 332958 w 1727200"/>
                  <a:gd name="T91" fmla="*/ 478818 h 2355851"/>
                  <a:gd name="T92" fmla="*/ 400618 w 1727200"/>
                  <a:gd name="T93" fmla="*/ 536583 h 2355851"/>
                  <a:gd name="T94" fmla="*/ 341295 w 1727200"/>
                  <a:gd name="T95" fmla="*/ 713413 h 2355851"/>
                  <a:gd name="T96" fmla="*/ 222971 w 1727200"/>
                  <a:gd name="T97" fmla="*/ 739728 h 2355851"/>
                  <a:gd name="T98" fmla="*/ 126131 w 1727200"/>
                  <a:gd name="T99" fmla="*/ 619061 h 2355851"/>
                  <a:gd name="T100" fmla="*/ 120359 w 1727200"/>
                  <a:gd name="T101" fmla="*/ 525352 h 2355851"/>
                  <a:gd name="T102" fmla="*/ 146013 w 1727200"/>
                  <a:gd name="T103" fmla="*/ 392168 h 2355851"/>
                  <a:gd name="T104" fmla="*/ 525159 w 1727200"/>
                  <a:gd name="T105" fmla="*/ 97743 h 2355851"/>
                  <a:gd name="T106" fmla="*/ 539603 w 1727200"/>
                  <a:gd name="T107" fmla="*/ 290238 h 2355851"/>
                  <a:gd name="T108" fmla="*/ 351817 w 1727200"/>
                  <a:gd name="T109" fmla="*/ 148669 h 2355851"/>
                  <a:gd name="T110" fmla="*/ 477009 w 1727200"/>
                  <a:gd name="T111" fmla="*/ 31763 h 2355851"/>
                  <a:gd name="T112" fmla="*/ 941443 w 1727200"/>
                  <a:gd name="T113" fmla="*/ 76586 h 2355851"/>
                  <a:gd name="T114" fmla="*/ 935336 w 1727200"/>
                  <a:gd name="T115" fmla="*/ 277506 h 2355851"/>
                  <a:gd name="T116" fmla="*/ 743090 w 1727200"/>
                  <a:gd name="T117" fmla="*/ 361463 h 2355851"/>
                  <a:gd name="T118" fmla="*/ 549880 w 1727200"/>
                  <a:gd name="T119" fmla="*/ 200920 h 2355851"/>
                  <a:gd name="T120" fmla="*/ 642145 w 1727200"/>
                  <a:gd name="T121" fmla="*/ 29802 h 235585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727200" h="2355851">
                    <a:moveTo>
                      <a:pt x="1251043" y="2284413"/>
                    </a:moveTo>
                    <a:lnTo>
                      <a:pt x="1346200" y="2284413"/>
                    </a:lnTo>
                    <a:lnTo>
                      <a:pt x="1345016" y="2287238"/>
                    </a:lnTo>
                    <a:lnTo>
                      <a:pt x="1345410" y="2288853"/>
                    </a:lnTo>
                    <a:lnTo>
                      <a:pt x="1345410" y="2291275"/>
                    </a:lnTo>
                    <a:lnTo>
                      <a:pt x="1345805" y="2294503"/>
                    </a:lnTo>
                    <a:lnTo>
                      <a:pt x="1345410" y="2299347"/>
                    </a:lnTo>
                    <a:lnTo>
                      <a:pt x="1345016" y="2305804"/>
                    </a:lnTo>
                    <a:lnTo>
                      <a:pt x="1343831" y="2313473"/>
                    </a:lnTo>
                    <a:lnTo>
                      <a:pt x="1341857" y="2322756"/>
                    </a:lnTo>
                    <a:lnTo>
                      <a:pt x="1340278" y="2323159"/>
                    </a:lnTo>
                    <a:lnTo>
                      <a:pt x="1337908" y="2323563"/>
                    </a:lnTo>
                    <a:lnTo>
                      <a:pt x="1331986" y="2324774"/>
                    </a:lnTo>
                    <a:lnTo>
                      <a:pt x="1320930" y="2325177"/>
                    </a:lnTo>
                    <a:lnTo>
                      <a:pt x="1320535" y="2324774"/>
                    </a:lnTo>
                    <a:lnTo>
                      <a:pt x="1319746" y="2324774"/>
                    </a:lnTo>
                    <a:lnTo>
                      <a:pt x="1319351" y="2323159"/>
                    </a:lnTo>
                    <a:lnTo>
                      <a:pt x="1318561" y="2321948"/>
                    </a:lnTo>
                    <a:lnTo>
                      <a:pt x="1318166" y="2321141"/>
                    </a:lnTo>
                    <a:lnTo>
                      <a:pt x="1316982" y="2320334"/>
                    </a:lnTo>
                    <a:lnTo>
                      <a:pt x="1315008" y="2320334"/>
                    </a:lnTo>
                    <a:lnTo>
                      <a:pt x="1312639" y="2321545"/>
                    </a:lnTo>
                    <a:lnTo>
                      <a:pt x="1308295" y="2323966"/>
                    </a:lnTo>
                    <a:lnTo>
                      <a:pt x="1299214" y="2330828"/>
                    </a:lnTo>
                    <a:lnTo>
                      <a:pt x="1290133" y="2336882"/>
                    </a:lnTo>
                    <a:lnTo>
                      <a:pt x="1279867" y="2342936"/>
                    </a:lnTo>
                    <a:lnTo>
                      <a:pt x="1274339" y="2345761"/>
                    </a:lnTo>
                    <a:lnTo>
                      <a:pt x="1269601" y="2347779"/>
                    </a:lnTo>
                    <a:lnTo>
                      <a:pt x="1263678" y="2349797"/>
                    </a:lnTo>
                    <a:lnTo>
                      <a:pt x="1257756" y="2351412"/>
                    </a:lnTo>
                    <a:lnTo>
                      <a:pt x="1251833" y="2353430"/>
                    </a:lnTo>
                    <a:lnTo>
                      <a:pt x="1245516" y="2354237"/>
                    </a:lnTo>
                    <a:lnTo>
                      <a:pt x="1238803" y="2355044"/>
                    </a:lnTo>
                    <a:lnTo>
                      <a:pt x="1231696" y="2355851"/>
                    </a:lnTo>
                    <a:lnTo>
                      <a:pt x="1224589" y="2355851"/>
                    </a:lnTo>
                    <a:lnTo>
                      <a:pt x="1217087" y="2355448"/>
                    </a:lnTo>
                    <a:lnTo>
                      <a:pt x="1210770" y="2354640"/>
                    </a:lnTo>
                    <a:lnTo>
                      <a:pt x="1205637" y="2353833"/>
                    </a:lnTo>
                    <a:lnTo>
                      <a:pt x="1201688" y="2352622"/>
                    </a:lnTo>
                    <a:lnTo>
                      <a:pt x="1198135" y="2350604"/>
                    </a:lnTo>
                    <a:lnTo>
                      <a:pt x="1195766" y="2348990"/>
                    </a:lnTo>
                    <a:lnTo>
                      <a:pt x="1193791" y="2346972"/>
                    </a:lnTo>
                    <a:lnTo>
                      <a:pt x="1192607" y="2344147"/>
                    </a:lnTo>
                    <a:lnTo>
                      <a:pt x="1192212" y="2342129"/>
                    </a:lnTo>
                    <a:lnTo>
                      <a:pt x="1192607" y="2339303"/>
                    </a:lnTo>
                    <a:lnTo>
                      <a:pt x="1193397" y="2336478"/>
                    </a:lnTo>
                    <a:lnTo>
                      <a:pt x="1194976" y="2333653"/>
                    </a:lnTo>
                    <a:lnTo>
                      <a:pt x="1196555" y="2330424"/>
                    </a:lnTo>
                    <a:lnTo>
                      <a:pt x="1198924" y="2327195"/>
                    </a:lnTo>
                    <a:lnTo>
                      <a:pt x="1201688" y="2323966"/>
                    </a:lnTo>
                    <a:lnTo>
                      <a:pt x="1207216" y="2317912"/>
                    </a:lnTo>
                    <a:lnTo>
                      <a:pt x="1213928" y="2311455"/>
                    </a:lnTo>
                    <a:lnTo>
                      <a:pt x="1221825" y="2305401"/>
                    </a:lnTo>
                    <a:lnTo>
                      <a:pt x="1228932" y="2299750"/>
                    </a:lnTo>
                    <a:lnTo>
                      <a:pt x="1235645" y="2294503"/>
                    </a:lnTo>
                    <a:lnTo>
                      <a:pt x="1246305" y="2287238"/>
                    </a:lnTo>
                    <a:lnTo>
                      <a:pt x="1251043" y="2284413"/>
                    </a:lnTo>
                    <a:close/>
                    <a:moveTo>
                      <a:pt x="1054800" y="2279650"/>
                    </a:moveTo>
                    <a:lnTo>
                      <a:pt x="1150937" y="2279650"/>
                    </a:lnTo>
                    <a:lnTo>
                      <a:pt x="1149740" y="2282428"/>
                    </a:lnTo>
                    <a:lnTo>
                      <a:pt x="1150139" y="2284413"/>
                    </a:lnTo>
                    <a:lnTo>
                      <a:pt x="1150139" y="2286397"/>
                    </a:lnTo>
                    <a:lnTo>
                      <a:pt x="1150538" y="2289572"/>
                    </a:lnTo>
                    <a:lnTo>
                      <a:pt x="1150538" y="2294335"/>
                    </a:lnTo>
                    <a:lnTo>
                      <a:pt x="1149740" y="2300288"/>
                    </a:lnTo>
                    <a:lnTo>
                      <a:pt x="1148544" y="2307828"/>
                    </a:lnTo>
                    <a:lnTo>
                      <a:pt x="1146948" y="2316956"/>
                    </a:lnTo>
                    <a:lnTo>
                      <a:pt x="1144953" y="2318147"/>
                    </a:lnTo>
                    <a:lnTo>
                      <a:pt x="1142560" y="2318544"/>
                    </a:lnTo>
                    <a:lnTo>
                      <a:pt x="1136576" y="2318941"/>
                    </a:lnTo>
                    <a:lnTo>
                      <a:pt x="1125407" y="2319338"/>
                    </a:lnTo>
                    <a:lnTo>
                      <a:pt x="1125008" y="2319338"/>
                    </a:lnTo>
                    <a:lnTo>
                      <a:pt x="1124609" y="2319338"/>
                    </a:lnTo>
                    <a:lnTo>
                      <a:pt x="1123811" y="2318147"/>
                    </a:lnTo>
                    <a:lnTo>
                      <a:pt x="1123412" y="2316560"/>
                    </a:lnTo>
                    <a:lnTo>
                      <a:pt x="1122615" y="2315369"/>
                    </a:lnTo>
                    <a:lnTo>
                      <a:pt x="1121418" y="2314972"/>
                    </a:lnTo>
                    <a:lnTo>
                      <a:pt x="1119822" y="2314972"/>
                    </a:lnTo>
                    <a:lnTo>
                      <a:pt x="1117030" y="2315766"/>
                    </a:lnTo>
                    <a:lnTo>
                      <a:pt x="1113041" y="2318941"/>
                    </a:lnTo>
                    <a:lnTo>
                      <a:pt x="1103467" y="2325291"/>
                    </a:lnTo>
                    <a:lnTo>
                      <a:pt x="1094292" y="2331641"/>
                    </a:lnTo>
                    <a:lnTo>
                      <a:pt x="1083920" y="2336800"/>
                    </a:lnTo>
                    <a:lnTo>
                      <a:pt x="1079133" y="2339578"/>
                    </a:lnTo>
                    <a:lnTo>
                      <a:pt x="1073549" y="2341960"/>
                    </a:lnTo>
                    <a:lnTo>
                      <a:pt x="1067565" y="2343944"/>
                    </a:lnTo>
                    <a:lnTo>
                      <a:pt x="1061581" y="2345928"/>
                    </a:lnTo>
                    <a:lnTo>
                      <a:pt x="1055598" y="2347119"/>
                    </a:lnTo>
                    <a:lnTo>
                      <a:pt x="1049215" y="2348310"/>
                    </a:lnTo>
                    <a:lnTo>
                      <a:pt x="1042434" y="2349103"/>
                    </a:lnTo>
                    <a:lnTo>
                      <a:pt x="1035652" y="2349500"/>
                    </a:lnTo>
                    <a:lnTo>
                      <a:pt x="1028073" y="2349500"/>
                    </a:lnTo>
                    <a:lnTo>
                      <a:pt x="1020493" y="2349500"/>
                    </a:lnTo>
                    <a:lnTo>
                      <a:pt x="1014111" y="2348706"/>
                    </a:lnTo>
                    <a:lnTo>
                      <a:pt x="1008925" y="2347913"/>
                    </a:lnTo>
                    <a:lnTo>
                      <a:pt x="1004936" y="2346722"/>
                    </a:lnTo>
                    <a:lnTo>
                      <a:pt x="1001346" y="2345135"/>
                    </a:lnTo>
                    <a:lnTo>
                      <a:pt x="998952" y="2342753"/>
                    </a:lnTo>
                    <a:lnTo>
                      <a:pt x="997357" y="2341166"/>
                    </a:lnTo>
                    <a:lnTo>
                      <a:pt x="995761" y="2338785"/>
                    </a:lnTo>
                    <a:lnTo>
                      <a:pt x="995362" y="2336006"/>
                    </a:lnTo>
                    <a:lnTo>
                      <a:pt x="995761" y="2333625"/>
                    </a:lnTo>
                    <a:lnTo>
                      <a:pt x="996958" y="2330847"/>
                    </a:lnTo>
                    <a:lnTo>
                      <a:pt x="998154" y="2328069"/>
                    </a:lnTo>
                    <a:lnTo>
                      <a:pt x="999750" y="2325291"/>
                    </a:lnTo>
                    <a:lnTo>
                      <a:pt x="1002144" y="2321719"/>
                    </a:lnTo>
                    <a:lnTo>
                      <a:pt x="1004936" y="2318941"/>
                    </a:lnTo>
                    <a:lnTo>
                      <a:pt x="1010920" y="2312591"/>
                    </a:lnTo>
                    <a:lnTo>
                      <a:pt x="1017701" y="2306241"/>
                    </a:lnTo>
                    <a:lnTo>
                      <a:pt x="1025280" y="2300288"/>
                    </a:lnTo>
                    <a:lnTo>
                      <a:pt x="1032461" y="2294731"/>
                    </a:lnTo>
                    <a:lnTo>
                      <a:pt x="1039242" y="2289572"/>
                    </a:lnTo>
                    <a:lnTo>
                      <a:pt x="1050013" y="2282031"/>
                    </a:lnTo>
                    <a:lnTo>
                      <a:pt x="1054800" y="2279650"/>
                    </a:lnTo>
                    <a:close/>
                    <a:moveTo>
                      <a:pt x="214312" y="2259013"/>
                    </a:moveTo>
                    <a:lnTo>
                      <a:pt x="309863" y="2259013"/>
                    </a:lnTo>
                    <a:lnTo>
                      <a:pt x="314207" y="2261449"/>
                    </a:lnTo>
                    <a:lnTo>
                      <a:pt x="324867" y="2269161"/>
                    </a:lnTo>
                    <a:lnTo>
                      <a:pt x="331580" y="2274031"/>
                    </a:lnTo>
                    <a:lnTo>
                      <a:pt x="339082" y="2280120"/>
                    </a:lnTo>
                    <a:lnTo>
                      <a:pt x="346584" y="2286208"/>
                    </a:lnTo>
                    <a:lnTo>
                      <a:pt x="353296" y="2292703"/>
                    </a:lnTo>
                    <a:lnTo>
                      <a:pt x="359219" y="2299197"/>
                    </a:lnTo>
                    <a:lnTo>
                      <a:pt x="361982" y="2302038"/>
                    </a:lnTo>
                    <a:lnTo>
                      <a:pt x="363957" y="2305286"/>
                    </a:lnTo>
                    <a:lnTo>
                      <a:pt x="365536" y="2308127"/>
                    </a:lnTo>
                    <a:lnTo>
                      <a:pt x="367115" y="2311374"/>
                    </a:lnTo>
                    <a:lnTo>
                      <a:pt x="367905" y="2314215"/>
                    </a:lnTo>
                    <a:lnTo>
                      <a:pt x="368300" y="2316651"/>
                    </a:lnTo>
                    <a:lnTo>
                      <a:pt x="367905" y="2319492"/>
                    </a:lnTo>
                    <a:lnTo>
                      <a:pt x="367115" y="2321521"/>
                    </a:lnTo>
                    <a:lnTo>
                      <a:pt x="364746" y="2323551"/>
                    </a:lnTo>
                    <a:lnTo>
                      <a:pt x="362377" y="2325986"/>
                    </a:lnTo>
                    <a:lnTo>
                      <a:pt x="358824" y="2327204"/>
                    </a:lnTo>
                    <a:lnTo>
                      <a:pt x="354875" y="2328422"/>
                    </a:lnTo>
                    <a:lnTo>
                      <a:pt x="349742" y="2329639"/>
                    </a:lnTo>
                    <a:lnTo>
                      <a:pt x="343425" y="2330045"/>
                    </a:lnTo>
                    <a:lnTo>
                      <a:pt x="335923" y="2330451"/>
                    </a:lnTo>
                    <a:lnTo>
                      <a:pt x="328816" y="2330451"/>
                    </a:lnTo>
                    <a:lnTo>
                      <a:pt x="321709" y="2330045"/>
                    </a:lnTo>
                    <a:lnTo>
                      <a:pt x="315391" y="2329234"/>
                    </a:lnTo>
                    <a:lnTo>
                      <a:pt x="308679" y="2328016"/>
                    </a:lnTo>
                    <a:lnTo>
                      <a:pt x="302756" y="2326798"/>
                    </a:lnTo>
                    <a:lnTo>
                      <a:pt x="296834" y="2324363"/>
                    </a:lnTo>
                    <a:lnTo>
                      <a:pt x="291306" y="2322739"/>
                    </a:lnTo>
                    <a:lnTo>
                      <a:pt x="286173" y="2320304"/>
                    </a:lnTo>
                    <a:lnTo>
                      <a:pt x="281040" y="2317463"/>
                    </a:lnTo>
                    <a:lnTo>
                      <a:pt x="270774" y="2312186"/>
                    </a:lnTo>
                    <a:lnTo>
                      <a:pt x="261298" y="2305691"/>
                    </a:lnTo>
                    <a:lnTo>
                      <a:pt x="252612" y="2299197"/>
                    </a:lnTo>
                    <a:lnTo>
                      <a:pt x="248268" y="2295950"/>
                    </a:lnTo>
                    <a:lnTo>
                      <a:pt x="245504" y="2294732"/>
                    </a:lnTo>
                    <a:lnTo>
                      <a:pt x="243530" y="2294732"/>
                    </a:lnTo>
                    <a:lnTo>
                      <a:pt x="242346" y="2295544"/>
                    </a:lnTo>
                    <a:lnTo>
                      <a:pt x="241951" y="2296762"/>
                    </a:lnTo>
                    <a:lnTo>
                      <a:pt x="241556" y="2298385"/>
                    </a:lnTo>
                    <a:lnTo>
                      <a:pt x="240766" y="2299197"/>
                    </a:lnTo>
                    <a:lnTo>
                      <a:pt x="240371" y="2299603"/>
                    </a:lnTo>
                    <a:lnTo>
                      <a:pt x="239582" y="2299603"/>
                    </a:lnTo>
                    <a:lnTo>
                      <a:pt x="228526" y="2299197"/>
                    </a:lnTo>
                    <a:lnTo>
                      <a:pt x="222604" y="2298791"/>
                    </a:lnTo>
                    <a:lnTo>
                      <a:pt x="220629" y="2298385"/>
                    </a:lnTo>
                    <a:lnTo>
                      <a:pt x="219050" y="2297574"/>
                    </a:lnTo>
                    <a:lnTo>
                      <a:pt x="216681" y="2287832"/>
                    </a:lnTo>
                    <a:lnTo>
                      <a:pt x="215496" y="2280120"/>
                    </a:lnTo>
                    <a:lnTo>
                      <a:pt x="215102" y="2274031"/>
                    </a:lnTo>
                    <a:lnTo>
                      <a:pt x="215102" y="2269161"/>
                    </a:lnTo>
                    <a:lnTo>
                      <a:pt x="215102" y="2265914"/>
                    </a:lnTo>
                    <a:lnTo>
                      <a:pt x="215496" y="2263478"/>
                    </a:lnTo>
                    <a:lnTo>
                      <a:pt x="215891" y="2261449"/>
                    </a:lnTo>
                    <a:lnTo>
                      <a:pt x="214312" y="2259013"/>
                    </a:lnTo>
                    <a:close/>
                    <a:moveTo>
                      <a:pt x="387350" y="2254250"/>
                    </a:moveTo>
                    <a:lnTo>
                      <a:pt x="482901" y="2254250"/>
                    </a:lnTo>
                    <a:lnTo>
                      <a:pt x="487245" y="2257390"/>
                    </a:lnTo>
                    <a:lnTo>
                      <a:pt x="498300" y="2264453"/>
                    </a:lnTo>
                    <a:lnTo>
                      <a:pt x="505013" y="2269162"/>
                    </a:lnTo>
                    <a:lnTo>
                      <a:pt x="512120" y="2274656"/>
                    </a:lnTo>
                    <a:lnTo>
                      <a:pt x="519622" y="2280935"/>
                    </a:lnTo>
                    <a:lnTo>
                      <a:pt x="526334" y="2286821"/>
                    </a:lnTo>
                    <a:lnTo>
                      <a:pt x="532257" y="2293099"/>
                    </a:lnTo>
                    <a:lnTo>
                      <a:pt x="534626" y="2296239"/>
                    </a:lnTo>
                    <a:lnTo>
                      <a:pt x="537390" y="2299378"/>
                    </a:lnTo>
                    <a:lnTo>
                      <a:pt x="538969" y="2302125"/>
                    </a:lnTo>
                    <a:lnTo>
                      <a:pt x="540153" y="2305264"/>
                    </a:lnTo>
                    <a:lnTo>
                      <a:pt x="540943" y="2308011"/>
                    </a:lnTo>
                    <a:lnTo>
                      <a:pt x="541338" y="2310758"/>
                    </a:lnTo>
                    <a:lnTo>
                      <a:pt x="540943" y="2313113"/>
                    </a:lnTo>
                    <a:lnTo>
                      <a:pt x="539759" y="2315075"/>
                    </a:lnTo>
                    <a:lnTo>
                      <a:pt x="538179" y="2317429"/>
                    </a:lnTo>
                    <a:lnTo>
                      <a:pt x="535415" y="2318999"/>
                    </a:lnTo>
                    <a:lnTo>
                      <a:pt x="532257" y="2320569"/>
                    </a:lnTo>
                    <a:lnTo>
                      <a:pt x="527913" y="2321746"/>
                    </a:lnTo>
                    <a:lnTo>
                      <a:pt x="523175" y="2322923"/>
                    </a:lnTo>
                    <a:lnTo>
                      <a:pt x="516858" y="2323315"/>
                    </a:lnTo>
                    <a:lnTo>
                      <a:pt x="509356" y="2324100"/>
                    </a:lnTo>
                    <a:lnTo>
                      <a:pt x="501459" y="2324100"/>
                    </a:lnTo>
                    <a:lnTo>
                      <a:pt x="494747" y="2323315"/>
                    </a:lnTo>
                    <a:lnTo>
                      <a:pt x="488034" y="2322531"/>
                    </a:lnTo>
                    <a:lnTo>
                      <a:pt x="481717" y="2321353"/>
                    </a:lnTo>
                    <a:lnTo>
                      <a:pt x="476189" y="2319784"/>
                    </a:lnTo>
                    <a:lnTo>
                      <a:pt x="470267" y="2318214"/>
                    </a:lnTo>
                    <a:lnTo>
                      <a:pt x="464344" y="2315860"/>
                    </a:lnTo>
                    <a:lnTo>
                      <a:pt x="459211" y="2313897"/>
                    </a:lnTo>
                    <a:lnTo>
                      <a:pt x="453683" y="2311543"/>
                    </a:lnTo>
                    <a:lnTo>
                      <a:pt x="443812" y="2306049"/>
                    </a:lnTo>
                    <a:lnTo>
                      <a:pt x="434336" y="2299770"/>
                    </a:lnTo>
                    <a:lnTo>
                      <a:pt x="425255" y="2293099"/>
                    </a:lnTo>
                    <a:lnTo>
                      <a:pt x="420911" y="2290745"/>
                    </a:lnTo>
                    <a:lnTo>
                      <a:pt x="418542" y="2289175"/>
                    </a:lnTo>
                    <a:lnTo>
                      <a:pt x="416963" y="2289175"/>
                    </a:lnTo>
                    <a:lnTo>
                      <a:pt x="415778" y="2289960"/>
                    </a:lnTo>
                    <a:lnTo>
                      <a:pt x="415384" y="2291530"/>
                    </a:lnTo>
                    <a:lnTo>
                      <a:pt x="414199" y="2292707"/>
                    </a:lnTo>
                    <a:lnTo>
                      <a:pt x="413409" y="2293492"/>
                    </a:lnTo>
                    <a:lnTo>
                      <a:pt x="413015" y="2293884"/>
                    </a:lnTo>
                    <a:lnTo>
                      <a:pt x="412620" y="2293884"/>
                    </a:lnTo>
                    <a:lnTo>
                      <a:pt x="401959" y="2293492"/>
                    </a:lnTo>
                    <a:lnTo>
                      <a:pt x="396036" y="2293099"/>
                    </a:lnTo>
                    <a:lnTo>
                      <a:pt x="393273" y="2292315"/>
                    </a:lnTo>
                    <a:lnTo>
                      <a:pt x="391693" y="2291922"/>
                    </a:lnTo>
                    <a:lnTo>
                      <a:pt x="390114" y="2282504"/>
                    </a:lnTo>
                    <a:lnTo>
                      <a:pt x="388929" y="2275048"/>
                    </a:lnTo>
                    <a:lnTo>
                      <a:pt x="388140" y="2269162"/>
                    </a:lnTo>
                    <a:lnTo>
                      <a:pt x="388140" y="2264845"/>
                    </a:lnTo>
                    <a:lnTo>
                      <a:pt x="388534" y="2261314"/>
                    </a:lnTo>
                    <a:lnTo>
                      <a:pt x="388534" y="2258959"/>
                    </a:lnTo>
                    <a:lnTo>
                      <a:pt x="388929" y="2257390"/>
                    </a:lnTo>
                    <a:lnTo>
                      <a:pt x="387350" y="2254250"/>
                    </a:lnTo>
                    <a:close/>
                    <a:moveTo>
                      <a:pt x="1427162" y="1922463"/>
                    </a:moveTo>
                    <a:lnTo>
                      <a:pt x="1564119" y="1922463"/>
                    </a:lnTo>
                    <a:lnTo>
                      <a:pt x="1564119" y="1952298"/>
                    </a:lnTo>
                    <a:lnTo>
                      <a:pt x="1564515" y="1953094"/>
                    </a:lnTo>
                    <a:lnTo>
                      <a:pt x="1565306" y="1953889"/>
                    </a:lnTo>
                    <a:lnTo>
                      <a:pt x="1567285" y="1955083"/>
                    </a:lnTo>
                    <a:lnTo>
                      <a:pt x="1569265" y="1955878"/>
                    </a:lnTo>
                    <a:lnTo>
                      <a:pt x="1571640" y="1956674"/>
                    </a:lnTo>
                    <a:lnTo>
                      <a:pt x="1575994" y="1957071"/>
                    </a:lnTo>
                    <a:lnTo>
                      <a:pt x="1580744" y="1957469"/>
                    </a:lnTo>
                    <a:lnTo>
                      <a:pt x="1585494" y="1957071"/>
                    </a:lnTo>
                    <a:lnTo>
                      <a:pt x="1589452" y="1956674"/>
                    </a:lnTo>
                    <a:lnTo>
                      <a:pt x="1592618" y="1955878"/>
                    </a:lnTo>
                    <a:lnTo>
                      <a:pt x="1594993" y="1955083"/>
                    </a:lnTo>
                    <a:lnTo>
                      <a:pt x="1596577" y="1953889"/>
                    </a:lnTo>
                    <a:lnTo>
                      <a:pt x="1597368" y="1953094"/>
                    </a:lnTo>
                    <a:lnTo>
                      <a:pt x="1598160" y="1952298"/>
                    </a:lnTo>
                    <a:lnTo>
                      <a:pt x="1598160" y="1922463"/>
                    </a:lnTo>
                    <a:lnTo>
                      <a:pt x="1727200" y="1922463"/>
                    </a:lnTo>
                    <a:lnTo>
                      <a:pt x="1727200" y="2064079"/>
                    </a:lnTo>
                    <a:lnTo>
                      <a:pt x="1727200" y="2066863"/>
                    </a:lnTo>
                    <a:lnTo>
                      <a:pt x="1726804" y="2070045"/>
                    </a:lnTo>
                    <a:lnTo>
                      <a:pt x="1726013" y="2072830"/>
                    </a:lnTo>
                    <a:lnTo>
                      <a:pt x="1725221" y="2075615"/>
                    </a:lnTo>
                    <a:lnTo>
                      <a:pt x="1724034" y="2078001"/>
                    </a:lnTo>
                    <a:lnTo>
                      <a:pt x="1722450" y="2080388"/>
                    </a:lnTo>
                    <a:lnTo>
                      <a:pt x="1720471" y="2083173"/>
                    </a:lnTo>
                    <a:lnTo>
                      <a:pt x="1718888" y="2085162"/>
                    </a:lnTo>
                    <a:lnTo>
                      <a:pt x="1716909" y="2086753"/>
                    </a:lnTo>
                    <a:lnTo>
                      <a:pt x="1714138" y="2088742"/>
                    </a:lnTo>
                    <a:lnTo>
                      <a:pt x="1711763" y="2090333"/>
                    </a:lnTo>
                    <a:lnTo>
                      <a:pt x="1709388" y="2091526"/>
                    </a:lnTo>
                    <a:lnTo>
                      <a:pt x="1706617" y="2092322"/>
                    </a:lnTo>
                    <a:lnTo>
                      <a:pt x="1703846" y="2093118"/>
                    </a:lnTo>
                    <a:lnTo>
                      <a:pt x="1700680" y="2093515"/>
                    </a:lnTo>
                    <a:lnTo>
                      <a:pt x="1697513" y="2093913"/>
                    </a:lnTo>
                    <a:lnTo>
                      <a:pt x="1456849" y="2093913"/>
                    </a:lnTo>
                    <a:lnTo>
                      <a:pt x="1454078" y="2093515"/>
                    </a:lnTo>
                    <a:lnTo>
                      <a:pt x="1451308" y="2093118"/>
                    </a:lnTo>
                    <a:lnTo>
                      <a:pt x="1448141" y="2092322"/>
                    </a:lnTo>
                    <a:lnTo>
                      <a:pt x="1445766" y="2091526"/>
                    </a:lnTo>
                    <a:lnTo>
                      <a:pt x="1442995" y="2090333"/>
                    </a:lnTo>
                    <a:lnTo>
                      <a:pt x="1440620" y="2088742"/>
                    </a:lnTo>
                    <a:lnTo>
                      <a:pt x="1438245" y="2086753"/>
                    </a:lnTo>
                    <a:lnTo>
                      <a:pt x="1435870" y="2085162"/>
                    </a:lnTo>
                    <a:lnTo>
                      <a:pt x="1434287" y="2083173"/>
                    </a:lnTo>
                    <a:lnTo>
                      <a:pt x="1432308" y="2080388"/>
                    </a:lnTo>
                    <a:lnTo>
                      <a:pt x="1431120" y="2078001"/>
                    </a:lnTo>
                    <a:lnTo>
                      <a:pt x="1429537" y="2075615"/>
                    </a:lnTo>
                    <a:lnTo>
                      <a:pt x="1428745" y="2072830"/>
                    </a:lnTo>
                    <a:lnTo>
                      <a:pt x="1427954" y="2070045"/>
                    </a:lnTo>
                    <a:lnTo>
                      <a:pt x="1427558" y="2066863"/>
                    </a:lnTo>
                    <a:lnTo>
                      <a:pt x="1427162" y="2064079"/>
                    </a:lnTo>
                    <a:lnTo>
                      <a:pt x="1427162" y="1922463"/>
                    </a:lnTo>
                    <a:close/>
                    <a:moveTo>
                      <a:pt x="1456849" y="1844675"/>
                    </a:moveTo>
                    <a:lnTo>
                      <a:pt x="1697513" y="1844675"/>
                    </a:lnTo>
                    <a:lnTo>
                      <a:pt x="1700680" y="1845074"/>
                    </a:lnTo>
                    <a:lnTo>
                      <a:pt x="1703846" y="1845474"/>
                    </a:lnTo>
                    <a:lnTo>
                      <a:pt x="1706617" y="1845873"/>
                    </a:lnTo>
                    <a:lnTo>
                      <a:pt x="1709388" y="1847071"/>
                    </a:lnTo>
                    <a:lnTo>
                      <a:pt x="1711763" y="1848269"/>
                    </a:lnTo>
                    <a:lnTo>
                      <a:pt x="1714138" y="1849467"/>
                    </a:lnTo>
                    <a:lnTo>
                      <a:pt x="1716909" y="1851463"/>
                    </a:lnTo>
                    <a:lnTo>
                      <a:pt x="1718888" y="1853460"/>
                    </a:lnTo>
                    <a:lnTo>
                      <a:pt x="1720471" y="1855457"/>
                    </a:lnTo>
                    <a:lnTo>
                      <a:pt x="1722450" y="1858252"/>
                    </a:lnTo>
                    <a:lnTo>
                      <a:pt x="1724034" y="1860248"/>
                    </a:lnTo>
                    <a:lnTo>
                      <a:pt x="1725221" y="1863044"/>
                    </a:lnTo>
                    <a:lnTo>
                      <a:pt x="1726013" y="1865839"/>
                    </a:lnTo>
                    <a:lnTo>
                      <a:pt x="1726804" y="1868634"/>
                    </a:lnTo>
                    <a:lnTo>
                      <a:pt x="1727200" y="1871828"/>
                    </a:lnTo>
                    <a:lnTo>
                      <a:pt x="1727200" y="1874624"/>
                    </a:lnTo>
                    <a:lnTo>
                      <a:pt x="1727200" y="1909763"/>
                    </a:lnTo>
                    <a:lnTo>
                      <a:pt x="1427162" y="1909763"/>
                    </a:lnTo>
                    <a:lnTo>
                      <a:pt x="1427162" y="1874624"/>
                    </a:lnTo>
                    <a:lnTo>
                      <a:pt x="1427558" y="1871828"/>
                    </a:lnTo>
                    <a:lnTo>
                      <a:pt x="1427954" y="1868634"/>
                    </a:lnTo>
                    <a:lnTo>
                      <a:pt x="1428745" y="1865839"/>
                    </a:lnTo>
                    <a:lnTo>
                      <a:pt x="1429537" y="1863044"/>
                    </a:lnTo>
                    <a:lnTo>
                      <a:pt x="1431120" y="1860248"/>
                    </a:lnTo>
                    <a:lnTo>
                      <a:pt x="1432308" y="1858252"/>
                    </a:lnTo>
                    <a:lnTo>
                      <a:pt x="1434287" y="1855457"/>
                    </a:lnTo>
                    <a:lnTo>
                      <a:pt x="1435870" y="1853460"/>
                    </a:lnTo>
                    <a:lnTo>
                      <a:pt x="1438245" y="1851463"/>
                    </a:lnTo>
                    <a:lnTo>
                      <a:pt x="1440620" y="1849467"/>
                    </a:lnTo>
                    <a:lnTo>
                      <a:pt x="1442995" y="1848269"/>
                    </a:lnTo>
                    <a:lnTo>
                      <a:pt x="1445766" y="1847071"/>
                    </a:lnTo>
                    <a:lnTo>
                      <a:pt x="1448141" y="1845873"/>
                    </a:lnTo>
                    <a:lnTo>
                      <a:pt x="1451308" y="1845474"/>
                    </a:lnTo>
                    <a:lnTo>
                      <a:pt x="1454078" y="1845074"/>
                    </a:lnTo>
                    <a:lnTo>
                      <a:pt x="1456849" y="1844675"/>
                    </a:lnTo>
                    <a:close/>
                    <a:moveTo>
                      <a:pt x="1220993" y="1843629"/>
                    </a:moveTo>
                    <a:lnTo>
                      <a:pt x="1221192" y="1843629"/>
                    </a:lnTo>
                    <a:lnTo>
                      <a:pt x="1221390" y="1843670"/>
                    </a:lnTo>
                    <a:lnTo>
                      <a:pt x="1221398" y="1844027"/>
                    </a:lnTo>
                    <a:lnTo>
                      <a:pt x="1221390" y="1844026"/>
                    </a:lnTo>
                    <a:lnTo>
                      <a:pt x="1220993" y="1843629"/>
                    </a:lnTo>
                    <a:close/>
                    <a:moveTo>
                      <a:pt x="1620838" y="1724025"/>
                    </a:moveTo>
                    <a:lnTo>
                      <a:pt x="1620444" y="1728788"/>
                    </a:lnTo>
                    <a:lnTo>
                      <a:pt x="1618474" y="1739503"/>
                    </a:lnTo>
                    <a:lnTo>
                      <a:pt x="1615321" y="1755775"/>
                    </a:lnTo>
                    <a:lnTo>
                      <a:pt x="1612956" y="1764903"/>
                    </a:lnTo>
                    <a:lnTo>
                      <a:pt x="1610197" y="1774031"/>
                    </a:lnTo>
                    <a:lnTo>
                      <a:pt x="1607439" y="1783556"/>
                    </a:lnTo>
                    <a:lnTo>
                      <a:pt x="1603498" y="1792685"/>
                    </a:lnTo>
                    <a:lnTo>
                      <a:pt x="1599557" y="1801019"/>
                    </a:lnTo>
                    <a:lnTo>
                      <a:pt x="1595222" y="1808560"/>
                    </a:lnTo>
                    <a:lnTo>
                      <a:pt x="1592857" y="1812528"/>
                    </a:lnTo>
                    <a:lnTo>
                      <a:pt x="1589704" y="1815306"/>
                    </a:lnTo>
                    <a:lnTo>
                      <a:pt x="1587340" y="1818481"/>
                    </a:lnTo>
                    <a:lnTo>
                      <a:pt x="1584187" y="1820466"/>
                    </a:lnTo>
                    <a:lnTo>
                      <a:pt x="1581428" y="1822450"/>
                    </a:lnTo>
                    <a:lnTo>
                      <a:pt x="1577881" y="1824435"/>
                    </a:lnTo>
                    <a:lnTo>
                      <a:pt x="1574728" y="1825228"/>
                    </a:lnTo>
                    <a:lnTo>
                      <a:pt x="1571181" y="1825625"/>
                    </a:lnTo>
                    <a:lnTo>
                      <a:pt x="1567240" y="1825625"/>
                    </a:lnTo>
                    <a:lnTo>
                      <a:pt x="1563299" y="1825625"/>
                    </a:lnTo>
                    <a:lnTo>
                      <a:pt x="1560147" y="1824831"/>
                    </a:lnTo>
                    <a:lnTo>
                      <a:pt x="1556994" y="1824038"/>
                    </a:lnTo>
                    <a:lnTo>
                      <a:pt x="1554235" y="1822450"/>
                    </a:lnTo>
                    <a:lnTo>
                      <a:pt x="1551476" y="1821260"/>
                    </a:lnTo>
                    <a:lnTo>
                      <a:pt x="1549506" y="1819672"/>
                    </a:lnTo>
                    <a:lnTo>
                      <a:pt x="1547929" y="1817688"/>
                    </a:lnTo>
                    <a:lnTo>
                      <a:pt x="1546353" y="1815306"/>
                    </a:lnTo>
                    <a:lnTo>
                      <a:pt x="1544777" y="1812925"/>
                    </a:lnTo>
                    <a:lnTo>
                      <a:pt x="1543988" y="1810544"/>
                    </a:lnTo>
                    <a:lnTo>
                      <a:pt x="1543200" y="1807369"/>
                    </a:lnTo>
                    <a:lnTo>
                      <a:pt x="1542412" y="1800622"/>
                    </a:lnTo>
                    <a:lnTo>
                      <a:pt x="1542018" y="1793478"/>
                    </a:lnTo>
                    <a:lnTo>
                      <a:pt x="1542018" y="1789906"/>
                    </a:lnTo>
                    <a:lnTo>
                      <a:pt x="1542018" y="1786731"/>
                    </a:lnTo>
                    <a:lnTo>
                      <a:pt x="1541624" y="1784350"/>
                    </a:lnTo>
                    <a:lnTo>
                      <a:pt x="1540836" y="1781969"/>
                    </a:lnTo>
                    <a:lnTo>
                      <a:pt x="1540047" y="1780381"/>
                    </a:lnTo>
                    <a:lnTo>
                      <a:pt x="1539259" y="1779191"/>
                    </a:lnTo>
                    <a:lnTo>
                      <a:pt x="1538077" y="1778397"/>
                    </a:lnTo>
                    <a:lnTo>
                      <a:pt x="1536895" y="1778000"/>
                    </a:lnTo>
                    <a:lnTo>
                      <a:pt x="1535712" y="1778000"/>
                    </a:lnTo>
                    <a:lnTo>
                      <a:pt x="1534924" y="1778397"/>
                    </a:lnTo>
                    <a:lnTo>
                      <a:pt x="1534136" y="1778794"/>
                    </a:lnTo>
                    <a:lnTo>
                      <a:pt x="1532954" y="1779985"/>
                    </a:lnTo>
                    <a:lnTo>
                      <a:pt x="1532165" y="1781572"/>
                    </a:lnTo>
                    <a:lnTo>
                      <a:pt x="1531377" y="1783556"/>
                    </a:lnTo>
                    <a:lnTo>
                      <a:pt x="1530983" y="1785541"/>
                    </a:lnTo>
                    <a:lnTo>
                      <a:pt x="1530589" y="1787922"/>
                    </a:lnTo>
                    <a:lnTo>
                      <a:pt x="1530195" y="1790700"/>
                    </a:lnTo>
                    <a:lnTo>
                      <a:pt x="1529407" y="1793875"/>
                    </a:lnTo>
                    <a:lnTo>
                      <a:pt x="1528224" y="1797447"/>
                    </a:lnTo>
                    <a:lnTo>
                      <a:pt x="1526648" y="1801019"/>
                    </a:lnTo>
                    <a:lnTo>
                      <a:pt x="1522313" y="1808163"/>
                    </a:lnTo>
                    <a:lnTo>
                      <a:pt x="1517584" y="1814513"/>
                    </a:lnTo>
                    <a:lnTo>
                      <a:pt x="1515613" y="1817291"/>
                    </a:lnTo>
                    <a:lnTo>
                      <a:pt x="1513643" y="1818878"/>
                    </a:lnTo>
                    <a:lnTo>
                      <a:pt x="1512066" y="1820069"/>
                    </a:lnTo>
                    <a:lnTo>
                      <a:pt x="1510096" y="1820069"/>
                    </a:lnTo>
                    <a:lnTo>
                      <a:pt x="1509307" y="1820069"/>
                    </a:lnTo>
                    <a:lnTo>
                      <a:pt x="1508913" y="1819275"/>
                    </a:lnTo>
                    <a:lnTo>
                      <a:pt x="1508125" y="1817688"/>
                    </a:lnTo>
                    <a:lnTo>
                      <a:pt x="1508125" y="1814116"/>
                    </a:lnTo>
                    <a:lnTo>
                      <a:pt x="1508125" y="1809353"/>
                    </a:lnTo>
                    <a:lnTo>
                      <a:pt x="1509307" y="1797844"/>
                    </a:lnTo>
                    <a:lnTo>
                      <a:pt x="1510096" y="1785144"/>
                    </a:lnTo>
                    <a:lnTo>
                      <a:pt x="1510490" y="1772047"/>
                    </a:lnTo>
                    <a:lnTo>
                      <a:pt x="1511278" y="1759744"/>
                    </a:lnTo>
                    <a:lnTo>
                      <a:pt x="1512854" y="1749028"/>
                    </a:lnTo>
                    <a:lnTo>
                      <a:pt x="1513643" y="1743869"/>
                    </a:lnTo>
                    <a:lnTo>
                      <a:pt x="1514825" y="1739503"/>
                    </a:lnTo>
                    <a:lnTo>
                      <a:pt x="1516401" y="1736328"/>
                    </a:lnTo>
                    <a:lnTo>
                      <a:pt x="1517978" y="1733550"/>
                    </a:lnTo>
                    <a:lnTo>
                      <a:pt x="1519554" y="1732360"/>
                    </a:lnTo>
                    <a:lnTo>
                      <a:pt x="1520736" y="1731963"/>
                    </a:lnTo>
                    <a:lnTo>
                      <a:pt x="1521919" y="1731169"/>
                    </a:lnTo>
                    <a:lnTo>
                      <a:pt x="1523101" y="1731169"/>
                    </a:lnTo>
                    <a:lnTo>
                      <a:pt x="1620838" y="1724025"/>
                    </a:lnTo>
                    <a:close/>
                    <a:moveTo>
                      <a:pt x="741170" y="1477566"/>
                    </a:moveTo>
                    <a:lnTo>
                      <a:pt x="739191" y="1478360"/>
                    </a:lnTo>
                    <a:lnTo>
                      <a:pt x="735628" y="1479154"/>
                    </a:lnTo>
                    <a:lnTo>
                      <a:pt x="731273" y="1478757"/>
                    </a:lnTo>
                    <a:lnTo>
                      <a:pt x="729690" y="1480345"/>
                    </a:lnTo>
                    <a:lnTo>
                      <a:pt x="728898" y="1481535"/>
                    </a:lnTo>
                    <a:lnTo>
                      <a:pt x="728502" y="1483123"/>
                    </a:lnTo>
                    <a:lnTo>
                      <a:pt x="728898" y="1485107"/>
                    </a:lnTo>
                    <a:lnTo>
                      <a:pt x="730086" y="1486695"/>
                    </a:lnTo>
                    <a:lnTo>
                      <a:pt x="731669" y="1487885"/>
                    </a:lnTo>
                    <a:lnTo>
                      <a:pt x="734440" y="1489076"/>
                    </a:lnTo>
                    <a:lnTo>
                      <a:pt x="737607" y="1489870"/>
                    </a:lnTo>
                    <a:lnTo>
                      <a:pt x="740774" y="1489076"/>
                    </a:lnTo>
                    <a:lnTo>
                      <a:pt x="743546" y="1487885"/>
                    </a:lnTo>
                    <a:lnTo>
                      <a:pt x="745525" y="1487091"/>
                    </a:lnTo>
                    <a:lnTo>
                      <a:pt x="747504" y="1485901"/>
                    </a:lnTo>
                    <a:lnTo>
                      <a:pt x="748692" y="1484313"/>
                    </a:lnTo>
                    <a:lnTo>
                      <a:pt x="749088" y="1483123"/>
                    </a:lnTo>
                    <a:lnTo>
                      <a:pt x="749484" y="1481932"/>
                    </a:lnTo>
                    <a:lnTo>
                      <a:pt x="749880" y="1481138"/>
                    </a:lnTo>
                    <a:lnTo>
                      <a:pt x="749484" y="1480345"/>
                    </a:lnTo>
                    <a:lnTo>
                      <a:pt x="748692" y="1479551"/>
                    </a:lnTo>
                    <a:lnTo>
                      <a:pt x="747900" y="1478757"/>
                    </a:lnTo>
                    <a:lnTo>
                      <a:pt x="746713" y="1478360"/>
                    </a:lnTo>
                    <a:lnTo>
                      <a:pt x="744733" y="1477566"/>
                    </a:lnTo>
                    <a:lnTo>
                      <a:pt x="743150" y="1477566"/>
                    </a:lnTo>
                    <a:lnTo>
                      <a:pt x="741170" y="1477566"/>
                    </a:lnTo>
                    <a:close/>
                    <a:moveTo>
                      <a:pt x="770069" y="1446213"/>
                    </a:moveTo>
                    <a:lnTo>
                      <a:pt x="773236" y="1446213"/>
                    </a:lnTo>
                    <a:lnTo>
                      <a:pt x="775612" y="1446213"/>
                    </a:lnTo>
                    <a:lnTo>
                      <a:pt x="777195" y="1446610"/>
                    </a:lnTo>
                    <a:lnTo>
                      <a:pt x="778383" y="1447404"/>
                    </a:lnTo>
                    <a:lnTo>
                      <a:pt x="779175" y="1448198"/>
                    </a:lnTo>
                    <a:lnTo>
                      <a:pt x="779175" y="1448991"/>
                    </a:lnTo>
                    <a:lnTo>
                      <a:pt x="779175" y="1450182"/>
                    </a:lnTo>
                    <a:lnTo>
                      <a:pt x="782342" y="1451373"/>
                    </a:lnTo>
                    <a:lnTo>
                      <a:pt x="784717" y="1452166"/>
                    </a:lnTo>
                    <a:lnTo>
                      <a:pt x="787092" y="1453357"/>
                    </a:lnTo>
                    <a:lnTo>
                      <a:pt x="788280" y="1455341"/>
                    </a:lnTo>
                    <a:lnTo>
                      <a:pt x="822325" y="1543051"/>
                    </a:lnTo>
                    <a:lnTo>
                      <a:pt x="818366" y="1543448"/>
                    </a:lnTo>
                    <a:lnTo>
                      <a:pt x="809261" y="1544639"/>
                    </a:lnTo>
                    <a:lnTo>
                      <a:pt x="795406" y="1546623"/>
                    </a:lnTo>
                    <a:lnTo>
                      <a:pt x="787488" y="1547020"/>
                    </a:lnTo>
                    <a:lnTo>
                      <a:pt x="778779" y="1547417"/>
                    </a:lnTo>
                    <a:lnTo>
                      <a:pt x="776403" y="1549798"/>
                    </a:lnTo>
                    <a:lnTo>
                      <a:pt x="773632" y="1552973"/>
                    </a:lnTo>
                    <a:lnTo>
                      <a:pt x="770069" y="1554957"/>
                    </a:lnTo>
                    <a:lnTo>
                      <a:pt x="766902" y="1557339"/>
                    </a:lnTo>
                    <a:lnTo>
                      <a:pt x="758589" y="1561704"/>
                    </a:lnTo>
                    <a:lnTo>
                      <a:pt x="749880" y="1564879"/>
                    </a:lnTo>
                    <a:lnTo>
                      <a:pt x="741170" y="1568054"/>
                    </a:lnTo>
                    <a:lnTo>
                      <a:pt x="731273" y="1570435"/>
                    </a:lnTo>
                    <a:lnTo>
                      <a:pt x="721772" y="1572420"/>
                    </a:lnTo>
                    <a:lnTo>
                      <a:pt x="712271" y="1574404"/>
                    </a:lnTo>
                    <a:lnTo>
                      <a:pt x="702770" y="1575595"/>
                    </a:lnTo>
                    <a:lnTo>
                      <a:pt x="694061" y="1576389"/>
                    </a:lnTo>
                    <a:lnTo>
                      <a:pt x="679414" y="1577579"/>
                    </a:lnTo>
                    <a:lnTo>
                      <a:pt x="668725" y="1577976"/>
                    </a:lnTo>
                    <a:lnTo>
                      <a:pt x="665162" y="1577976"/>
                    </a:lnTo>
                    <a:lnTo>
                      <a:pt x="672288" y="1466454"/>
                    </a:lnTo>
                    <a:lnTo>
                      <a:pt x="672684" y="1464073"/>
                    </a:lnTo>
                    <a:lnTo>
                      <a:pt x="673079" y="1462485"/>
                    </a:lnTo>
                    <a:lnTo>
                      <a:pt x="673871" y="1460898"/>
                    </a:lnTo>
                    <a:lnTo>
                      <a:pt x="675059" y="1459707"/>
                    </a:lnTo>
                    <a:lnTo>
                      <a:pt x="676642" y="1458516"/>
                    </a:lnTo>
                    <a:lnTo>
                      <a:pt x="678622" y="1456929"/>
                    </a:lnTo>
                    <a:lnTo>
                      <a:pt x="682581" y="1454944"/>
                    </a:lnTo>
                    <a:lnTo>
                      <a:pt x="687727" y="1453357"/>
                    </a:lnTo>
                    <a:lnTo>
                      <a:pt x="693269" y="1452166"/>
                    </a:lnTo>
                    <a:lnTo>
                      <a:pt x="699999" y="1451373"/>
                    </a:lnTo>
                    <a:lnTo>
                      <a:pt x="706729" y="1450182"/>
                    </a:lnTo>
                    <a:lnTo>
                      <a:pt x="721772" y="1449388"/>
                    </a:lnTo>
                    <a:lnTo>
                      <a:pt x="737212" y="1448594"/>
                    </a:lnTo>
                    <a:lnTo>
                      <a:pt x="752255" y="1447801"/>
                    </a:lnTo>
                    <a:lnTo>
                      <a:pt x="759777" y="1447404"/>
                    </a:lnTo>
                    <a:lnTo>
                      <a:pt x="766506" y="1446610"/>
                    </a:lnTo>
                    <a:lnTo>
                      <a:pt x="770069" y="1446213"/>
                    </a:lnTo>
                    <a:close/>
                    <a:moveTo>
                      <a:pt x="59062" y="1431772"/>
                    </a:moveTo>
                    <a:lnTo>
                      <a:pt x="61440" y="1459148"/>
                    </a:lnTo>
                    <a:lnTo>
                      <a:pt x="192645" y="1469067"/>
                    </a:lnTo>
                    <a:lnTo>
                      <a:pt x="59062" y="1431772"/>
                    </a:lnTo>
                    <a:close/>
                    <a:moveTo>
                      <a:pt x="1076062" y="950913"/>
                    </a:moveTo>
                    <a:lnTo>
                      <a:pt x="1080032" y="951310"/>
                    </a:lnTo>
                    <a:lnTo>
                      <a:pt x="1083606" y="951707"/>
                    </a:lnTo>
                    <a:lnTo>
                      <a:pt x="1083606" y="952104"/>
                    </a:lnTo>
                    <a:lnTo>
                      <a:pt x="1084400" y="952502"/>
                    </a:lnTo>
                    <a:lnTo>
                      <a:pt x="1087974" y="954487"/>
                    </a:lnTo>
                    <a:lnTo>
                      <a:pt x="1093136" y="957267"/>
                    </a:lnTo>
                    <a:lnTo>
                      <a:pt x="1100283" y="960444"/>
                    </a:lnTo>
                    <a:lnTo>
                      <a:pt x="1093930" y="1312288"/>
                    </a:lnTo>
                    <a:lnTo>
                      <a:pt x="1134431" y="1020408"/>
                    </a:lnTo>
                    <a:lnTo>
                      <a:pt x="1128078" y="998170"/>
                    </a:lnTo>
                    <a:lnTo>
                      <a:pt x="1141975" y="972357"/>
                    </a:lnTo>
                    <a:lnTo>
                      <a:pt x="1175726" y="972754"/>
                    </a:lnTo>
                    <a:lnTo>
                      <a:pt x="1190418" y="998170"/>
                    </a:lnTo>
                    <a:lnTo>
                      <a:pt x="1182874" y="1017231"/>
                    </a:lnTo>
                    <a:lnTo>
                      <a:pt x="1177315" y="1217775"/>
                    </a:lnTo>
                    <a:lnTo>
                      <a:pt x="1165800" y="1329364"/>
                    </a:lnTo>
                    <a:lnTo>
                      <a:pt x="1283333" y="956076"/>
                    </a:lnTo>
                    <a:lnTo>
                      <a:pt x="1317084" y="953296"/>
                    </a:lnTo>
                    <a:lnTo>
                      <a:pt x="1339717" y="952104"/>
                    </a:lnTo>
                    <a:lnTo>
                      <a:pt x="1347261" y="951707"/>
                    </a:lnTo>
                    <a:lnTo>
                      <a:pt x="1351232" y="951707"/>
                    </a:lnTo>
                    <a:lnTo>
                      <a:pt x="1365129" y="954090"/>
                    </a:lnTo>
                    <a:lnTo>
                      <a:pt x="1378630" y="957664"/>
                    </a:lnTo>
                    <a:lnTo>
                      <a:pt x="1392130" y="960444"/>
                    </a:lnTo>
                    <a:lnTo>
                      <a:pt x="1405234" y="964415"/>
                    </a:lnTo>
                    <a:lnTo>
                      <a:pt x="1418337" y="967592"/>
                    </a:lnTo>
                    <a:lnTo>
                      <a:pt x="1430249" y="971960"/>
                    </a:lnTo>
                    <a:lnTo>
                      <a:pt x="1442558" y="975534"/>
                    </a:lnTo>
                    <a:lnTo>
                      <a:pt x="1454073" y="979903"/>
                    </a:lnTo>
                    <a:lnTo>
                      <a:pt x="1465191" y="984271"/>
                    </a:lnTo>
                    <a:lnTo>
                      <a:pt x="1475118" y="988242"/>
                    </a:lnTo>
                    <a:lnTo>
                      <a:pt x="1484648" y="993007"/>
                    </a:lnTo>
                    <a:lnTo>
                      <a:pt x="1493780" y="997376"/>
                    </a:lnTo>
                    <a:lnTo>
                      <a:pt x="1501722" y="1001347"/>
                    </a:lnTo>
                    <a:lnTo>
                      <a:pt x="1508869" y="1006112"/>
                    </a:lnTo>
                    <a:lnTo>
                      <a:pt x="1514825" y="1010480"/>
                    </a:lnTo>
                    <a:lnTo>
                      <a:pt x="1520384" y="1014452"/>
                    </a:lnTo>
                    <a:lnTo>
                      <a:pt x="1523164" y="1018026"/>
                    </a:lnTo>
                    <a:lnTo>
                      <a:pt x="1526737" y="1021997"/>
                    </a:lnTo>
                    <a:lnTo>
                      <a:pt x="1529517" y="1026365"/>
                    </a:lnTo>
                    <a:lnTo>
                      <a:pt x="1532693" y="1031528"/>
                    </a:lnTo>
                    <a:lnTo>
                      <a:pt x="1535473" y="1037484"/>
                    </a:lnTo>
                    <a:lnTo>
                      <a:pt x="1538252" y="1043441"/>
                    </a:lnTo>
                    <a:lnTo>
                      <a:pt x="1541429" y="1050192"/>
                    </a:lnTo>
                    <a:lnTo>
                      <a:pt x="1544208" y="1057737"/>
                    </a:lnTo>
                    <a:lnTo>
                      <a:pt x="1549370" y="1073622"/>
                    </a:lnTo>
                    <a:lnTo>
                      <a:pt x="1554532" y="1091095"/>
                    </a:lnTo>
                    <a:lnTo>
                      <a:pt x="1558900" y="1110156"/>
                    </a:lnTo>
                    <a:lnTo>
                      <a:pt x="1563665" y="1131204"/>
                    </a:lnTo>
                    <a:lnTo>
                      <a:pt x="1568033" y="1153442"/>
                    </a:lnTo>
                    <a:lnTo>
                      <a:pt x="1572003" y="1176475"/>
                    </a:lnTo>
                    <a:lnTo>
                      <a:pt x="1575577" y="1201096"/>
                    </a:lnTo>
                    <a:lnTo>
                      <a:pt x="1579151" y="1225717"/>
                    </a:lnTo>
                    <a:lnTo>
                      <a:pt x="1582327" y="1251927"/>
                    </a:lnTo>
                    <a:lnTo>
                      <a:pt x="1585107" y="1278136"/>
                    </a:lnTo>
                    <a:lnTo>
                      <a:pt x="1588283" y="1305140"/>
                    </a:lnTo>
                    <a:lnTo>
                      <a:pt x="1590666" y="1332144"/>
                    </a:lnTo>
                    <a:lnTo>
                      <a:pt x="1595034" y="1386152"/>
                    </a:lnTo>
                    <a:lnTo>
                      <a:pt x="1598210" y="1439365"/>
                    </a:lnTo>
                    <a:lnTo>
                      <a:pt x="1601387" y="1490196"/>
                    </a:lnTo>
                    <a:lnTo>
                      <a:pt x="1602975" y="1538644"/>
                    </a:lnTo>
                    <a:lnTo>
                      <a:pt x="1603769" y="1581532"/>
                    </a:lnTo>
                    <a:lnTo>
                      <a:pt x="1603769" y="1618861"/>
                    </a:lnTo>
                    <a:lnTo>
                      <a:pt x="1603372" y="1649836"/>
                    </a:lnTo>
                    <a:lnTo>
                      <a:pt x="1602975" y="1662147"/>
                    </a:lnTo>
                    <a:lnTo>
                      <a:pt x="1602181" y="1671678"/>
                    </a:lnTo>
                    <a:lnTo>
                      <a:pt x="1601784" y="1678031"/>
                    </a:lnTo>
                    <a:lnTo>
                      <a:pt x="1601784" y="1683591"/>
                    </a:lnTo>
                    <a:lnTo>
                      <a:pt x="1602578" y="1688356"/>
                    </a:lnTo>
                    <a:lnTo>
                      <a:pt x="1602975" y="1692328"/>
                    </a:lnTo>
                    <a:lnTo>
                      <a:pt x="1604166" y="1696696"/>
                    </a:lnTo>
                    <a:lnTo>
                      <a:pt x="1605357" y="1699873"/>
                    </a:lnTo>
                    <a:lnTo>
                      <a:pt x="1607740" y="1705432"/>
                    </a:lnTo>
                    <a:lnTo>
                      <a:pt x="1609328" y="1709404"/>
                    </a:lnTo>
                    <a:lnTo>
                      <a:pt x="1609725" y="1710992"/>
                    </a:lnTo>
                    <a:lnTo>
                      <a:pt x="1609725" y="1711786"/>
                    </a:lnTo>
                    <a:lnTo>
                      <a:pt x="1609328" y="1712978"/>
                    </a:lnTo>
                    <a:lnTo>
                      <a:pt x="1608534" y="1713375"/>
                    </a:lnTo>
                    <a:lnTo>
                      <a:pt x="1606549" y="1713772"/>
                    </a:lnTo>
                    <a:lnTo>
                      <a:pt x="1604166" y="1714169"/>
                    </a:lnTo>
                    <a:lnTo>
                      <a:pt x="1599798" y="1714169"/>
                    </a:lnTo>
                    <a:lnTo>
                      <a:pt x="1595431" y="1714169"/>
                    </a:lnTo>
                    <a:lnTo>
                      <a:pt x="1583916" y="1713375"/>
                    </a:lnTo>
                    <a:lnTo>
                      <a:pt x="1571209" y="1711786"/>
                    </a:lnTo>
                    <a:lnTo>
                      <a:pt x="1558106" y="1710198"/>
                    </a:lnTo>
                    <a:lnTo>
                      <a:pt x="1534679" y="1706227"/>
                    </a:lnTo>
                    <a:lnTo>
                      <a:pt x="1521178" y="1704241"/>
                    </a:lnTo>
                    <a:lnTo>
                      <a:pt x="1520384" y="1693519"/>
                    </a:lnTo>
                    <a:lnTo>
                      <a:pt x="1518002" y="1674855"/>
                    </a:lnTo>
                    <a:lnTo>
                      <a:pt x="1511649" y="1617273"/>
                    </a:lnTo>
                    <a:lnTo>
                      <a:pt x="1493383" y="1456044"/>
                    </a:lnTo>
                    <a:lnTo>
                      <a:pt x="1474324" y="1299183"/>
                    </a:lnTo>
                    <a:lnTo>
                      <a:pt x="1467177" y="1245970"/>
                    </a:lnTo>
                    <a:lnTo>
                      <a:pt x="1465191" y="1230482"/>
                    </a:lnTo>
                    <a:lnTo>
                      <a:pt x="1463603" y="1223334"/>
                    </a:lnTo>
                    <a:lnTo>
                      <a:pt x="1462412" y="1218569"/>
                    </a:lnTo>
                    <a:lnTo>
                      <a:pt x="1461221" y="1215789"/>
                    </a:lnTo>
                    <a:lnTo>
                      <a:pt x="1460029" y="1214598"/>
                    </a:lnTo>
                    <a:lnTo>
                      <a:pt x="1459632" y="1214201"/>
                    </a:lnTo>
                    <a:lnTo>
                      <a:pt x="1459235" y="1214201"/>
                    </a:lnTo>
                    <a:lnTo>
                      <a:pt x="1458441" y="1215392"/>
                    </a:lnTo>
                    <a:lnTo>
                      <a:pt x="1457250" y="1216980"/>
                    </a:lnTo>
                    <a:lnTo>
                      <a:pt x="1456456" y="1222937"/>
                    </a:lnTo>
                    <a:lnTo>
                      <a:pt x="1456059" y="1229688"/>
                    </a:lnTo>
                    <a:lnTo>
                      <a:pt x="1455662" y="1236836"/>
                    </a:lnTo>
                    <a:lnTo>
                      <a:pt x="1455662" y="1243984"/>
                    </a:lnTo>
                    <a:lnTo>
                      <a:pt x="1451691" y="1302757"/>
                    </a:lnTo>
                    <a:lnTo>
                      <a:pt x="1447323" y="1369870"/>
                    </a:lnTo>
                    <a:lnTo>
                      <a:pt x="1442955" y="1440556"/>
                    </a:lnTo>
                    <a:lnTo>
                      <a:pt x="1439779" y="1509655"/>
                    </a:lnTo>
                    <a:lnTo>
                      <a:pt x="1434220" y="1624024"/>
                    </a:lnTo>
                    <a:lnTo>
                      <a:pt x="1431837" y="1671678"/>
                    </a:lnTo>
                    <a:lnTo>
                      <a:pt x="1431837" y="1676046"/>
                    </a:lnTo>
                    <a:lnTo>
                      <a:pt x="1431440" y="1687165"/>
                    </a:lnTo>
                    <a:lnTo>
                      <a:pt x="1429852" y="1703050"/>
                    </a:lnTo>
                    <a:lnTo>
                      <a:pt x="1428661" y="1711786"/>
                    </a:lnTo>
                    <a:lnTo>
                      <a:pt x="1427470" y="1720920"/>
                    </a:lnTo>
                    <a:lnTo>
                      <a:pt x="1425484" y="1730451"/>
                    </a:lnTo>
                    <a:lnTo>
                      <a:pt x="1422705" y="1739187"/>
                    </a:lnTo>
                    <a:lnTo>
                      <a:pt x="1419925" y="1747527"/>
                    </a:lnTo>
                    <a:lnTo>
                      <a:pt x="1416352" y="1755469"/>
                    </a:lnTo>
                    <a:lnTo>
                      <a:pt x="1414366" y="1759043"/>
                    </a:lnTo>
                    <a:lnTo>
                      <a:pt x="1412381" y="1762220"/>
                    </a:lnTo>
                    <a:lnTo>
                      <a:pt x="1409998" y="1765000"/>
                    </a:lnTo>
                    <a:lnTo>
                      <a:pt x="1407616" y="1766985"/>
                    </a:lnTo>
                    <a:lnTo>
                      <a:pt x="1404836" y="1769368"/>
                    </a:lnTo>
                    <a:lnTo>
                      <a:pt x="1402057" y="1770956"/>
                    </a:lnTo>
                    <a:lnTo>
                      <a:pt x="1398880" y="1771751"/>
                    </a:lnTo>
                    <a:lnTo>
                      <a:pt x="1395307" y="1772148"/>
                    </a:lnTo>
                    <a:lnTo>
                      <a:pt x="1350041" y="2259805"/>
                    </a:lnTo>
                    <a:lnTo>
                      <a:pt x="1229728" y="2262188"/>
                    </a:lnTo>
                    <a:lnTo>
                      <a:pt x="1221398" y="1844027"/>
                    </a:lnTo>
                    <a:lnTo>
                      <a:pt x="1224169" y="1844423"/>
                    </a:lnTo>
                    <a:lnTo>
                      <a:pt x="1226949" y="1844820"/>
                    </a:lnTo>
                    <a:lnTo>
                      <a:pt x="1221390" y="1843670"/>
                    </a:lnTo>
                    <a:lnTo>
                      <a:pt x="1221390" y="1843629"/>
                    </a:lnTo>
                    <a:lnTo>
                      <a:pt x="1221192" y="1843629"/>
                    </a:lnTo>
                    <a:lnTo>
                      <a:pt x="1215434" y="1842437"/>
                    </a:lnTo>
                    <a:lnTo>
                      <a:pt x="1204316" y="1840849"/>
                    </a:lnTo>
                    <a:lnTo>
                      <a:pt x="1190021" y="1839260"/>
                    </a:lnTo>
                    <a:lnTo>
                      <a:pt x="1160638" y="2260600"/>
                    </a:lnTo>
                    <a:lnTo>
                      <a:pt x="1054620" y="2260600"/>
                    </a:lnTo>
                    <a:lnTo>
                      <a:pt x="1015310" y="1736010"/>
                    </a:lnTo>
                    <a:lnTo>
                      <a:pt x="1010942" y="1729259"/>
                    </a:lnTo>
                    <a:lnTo>
                      <a:pt x="1006574" y="1722508"/>
                    </a:lnTo>
                    <a:lnTo>
                      <a:pt x="1002604" y="1715757"/>
                    </a:lnTo>
                    <a:lnTo>
                      <a:pt x="999030" y="1708609"/>
                    </a:lnTo>
                    <a:lnTo>
                      <a:pt x="995456" y="1701461"/>
                    </a:lnTo>
                    <a:lnTo>
                      <a:pt x="992677" y="1693916"/>
                    </a:lnTo>
                    <a:lnTo>
                      <a:pt x="989500" y="1687165"/>
                    </a:lnTo>
                    <a:lnTo>
                      <a:pt x="987515" y="1679620"/>
                    </a:lnTo>
                    <a:lnTo>
                      <a:pt x="986721" y="1675649"/>
                    </a:lnTo>
                    <a:lnTo>
                      <a:pt x="982353" y="1629583"/>
                    </a:lnTo>
                    <a:lnTo>
                      <a:pt x="977985" y="1578355"/>
                    </a:lnTo>
                    <a:lnTo>
                      <a:pt x="972029" y="1512831"/>
                    </a:lnTo>
                    <a:lnTo>
                      <a:pt x="960514" y="1330555"/>
                    </a:lnTo>
                    <a:lnTo>
                      <a:pt x="955352" y="1372650"/>
                    </a:lnTo>
                    <a:lnTo>
                      <a:pt x="948602" y="1421892"/>
                    </a:lnTo>
                    <a:lnTo>
                      <a:pt x="942249" y="1462795"/>
                    </a:lnTo>
                    <a:lnTo>
                      <a:pt x="939866" y="1479871"/>
                    </a:lnTo>
                    <a:lnTo>
                      <a:pt x="938278" y="1480268"/>
                    </a:lnTo>
                    <a:lnTo>
                      <a:pt x="938675" y="1485430"/>
                    </a:lnTo>
                    <a:lnTo>
                      <a:pt x="849731" y="1541027"/>
                    </a:lnTo>
                    <a:lnTo>
                      <a:pt x="804862" y="1434997"/>
                    </a:lnTo>
                    <a:lnTo>
                      <a:pt x="915248" y="1388137"/>
                    </a:lnTo>
                    <a:lnTo>
                      <a:pt x="915248" y="1370664"/>
                    </a:lnTo>
                    <a:lnTo>
                      <a:pt x="916439" y="1352397"/>
                    </a:lnTo>
                    <a:lnTo>
                      <a:pt x="917630" y="1332541"/>
                    </a:lnTo>
                    <a:lnTo>
                      <a:pt x="919616" y="1312288"/>
                    </a:lnTo>
                    <a:lnTo>
                      <a:pt x="923586" y="1282107"/>
                    </a:lnTo>
                    <a:lnTo>
                      <a:pt x="928351" y="1250735"/>
                    </a:lnTo>
                    <a:lnTo>
                      <a:pt x="934307" y="1218569"/>
                    </a:lnTo>
                    <a:lnTo>
                      <a:pt x="941455" y="1187197"/>
                    </a:lnTo>
                    <a:lnTo>
                      <a:pt x="948999" y="1155428"/>
                    </a:lnTo>
                    <a:lnTo>
                      <a:pt x="953367" y="1139940"/>
                    </a:lnTo>
                    <a:lnTo>
                      <a:pt x="958132" y="1124453"/>
                    </a:lnTo>
                    <a:lnTo>
                      <a:pt x="962499" y="1109759"/>
                    </a:lnTo>
                    <a:lnTo>
                      <a:pt x="967661" y="1095066"/>
                    </a:lnTo>
                    <a:lnTo>
                      <a:pt x="972823" y="1080770"/>
                    </a:lnTo>
                    <a:lnTo>
                      <a:pt x="977985" y="1067268"/>
                    </a:lnTo>
                    <a:lnTo>
                      <a:pt x="983147" y="1053766"/>
                    </a:lnTo>
                    <a:lnTo>
                      <a:pt x="988706" y="1041058"/>
                    </a:lnTo>
                    <a:lnTo>
                      <a:pt x="994662" y="1028748"/>
                    </a:lnTo>
                    <a:lnTo>
                      <a:pt x="1000618" y="1017629"/>
                    </a:lnTo>
                    <a:lnTo>
                      <a:pt x="1006971" y="1006906"/>
                    </a:lnTo>
                    <a:lnTo>
                      <a:pt x="1013324" y="996979"/>
                    </a:lnTo>
                    <a:lnTo>
                      <a:pt x="1019678" y="987845"/>
                    </a:lnTo>
                    <a:lnTo>
                      <a:pt x="1026428" y="979505"/>
                    </a:lnTo>
                    <a:lnTo>
                      <a:pt x="1033178" y="972357"/>
                    </a:lnTo>
                    <a:lnTo>
                      <a:pt x="1039928" y="966004"/>
                    </a:lnTo>
                    <a:lnTo>
                      <a:pt x="1047075" y="960444"/>
                    </a:lnTo>
                    <a:lnTo>
                      <a:pt x="1050252" y="958458"/>
                    </a:lnTo>
                    <a:lnTo>
                      <a:pt x="1054223" y="956870"/>
                    </a:lnTo>
                    <a:lnTo>
                      <a:pt x="1057399" y="954884"/>
                    </a:lnTo>
                    <a:lnTo>
                      <a:pt x="1061370" y="953296"/>
                    </a:lnTo>
                    <a:lnTo>
                      <a:pt x="1064547" y="952502"/>
                    </a:lnTo>
                    <a:lnTo>
                      <a:pt x="1068517" y="951707"/>
                    </a:lnTo>
                    <a:lnTo>
                      <a:pt x="1072488" y="951310"/>
                    </a:lnTo>
                    <a:lnTo>
                      <a:pt x="1076062" y="950913"/>
                    </a:lnTo>
                    <a:close/>
                    <a:moveTo>
                      <a:pt x="460208" y="927100"/>
                    </a:moveTo>
                    <a:lnTo>
                      <a:pt x="466154" y="927100"/>
                    </a:lnTo>
                    <a:lnTo>
                      <a:pt x="472099" y="927497"/>
                    </a:lnTo>
                    <a:lnTo>
                      <a:pt x="477649" y="929084"/>
                    </a:lnTo>
                    <a:lnTo>
                      <a:pt x="483198" y="931068"/>
                    </a:lnTo>
                    <a:lnTo>
                      <a:pt x="488351" y="933845"/>
                    </a:lnTo>
                    <a:lnTo>
                      <a:pt x="493505" y="937416"/>
                    </a:lnTo>
                    <a:lnTo>
                      <a:pt x="498658" y="940987"/>
                    </a:lnTo>
                    <a:lnTo>
                      <a:pt x="503414" y="945351"/>
                    </a:lnTo>
                    <a:lnTo>
                      <a:pt x="508171" y="950509"/>
                    </a:lnTo>
                    <a:lnTo>
                      <a:pt x="512531" y="955666"/>
                    </a:lnTo>
                    <a:lnTo>
                      <a:pt x="516891" y="962015"/>
                    </a:lnTo>
                    <a:lnTo>
                      <a:pt x="520855" y="968363"/>
                    </a:lnTo>
                    <a:lnTo>
                      <a:pt x="525216" y="975504"/>
                    </a:lnTo>
                    <a:lnTo>
                      <a:pt x="528783" y="982646"/>
                    </a:lnTo>
                    <a:lnTo>
                      <a:pt x="532747" y="990581"/>
                    </a:lnTo>
                    <a:lnTo>
                      <a:pt x="535918" y="998913"/>
                    </a:lnTo>
                    <a:lnTo>
                      <a:pt x="539486" y="1007245"/>
                    </a:lnTo>
                    <a:lnTo>
                      <a:pt x="546224" y="1025495"/>
                    </a:lnTo>
                    <a:lnTo>
                      <a:pt x="552170" y="1044539"/>
                    </a:lnTo>
                    <a:lnTo>
                      <a:pt x="557720" y="1064774"/>
                    </a:lnTo>
                    <a:lnTo>
                      <a:pt x="562080" y="1086199"/>
                    </a:lnTo>
                    <a:lnTo>
                      <a:pt x="566837" y="1108020"/>
                    </a:lnTo>
                    <a:lnTo>
                      <a:pt x="570800" y="1129842"/>
                    </a:lnTo>
                    <a:lnTo>
                      <a:pt x="573972" y="1152060"/>
                    </a:lnTo>
                    <a:lnTo>
                      <a:pt x="577539" y="1175072"/>
                    </a:lnTo>
                    <a:lnTo>
                      <a:pt x="579917" y="1197290"/>
                    </a:lnTo>
                    <a:lnTo>
                      <a:pt x="582296" y="1219508"/>
                    </a:lnTo>
                    <a:lnTo>
                      <a:pt x="584674" y="1240933"/>
                    </a:lnTo>
                    <a:lnTo>
                      <a:pt x="587449" y="1282592"/>
                    </a:lnTo>
                    <a:lnTo>
                      <a:pt x="589431" y="1319887"/>
                    </a:lnTo>
                    <a:lnTo>
                      <a:pt x="591016" y="1351628"/>
                    </a:lnTo>
                    <a:lnTo>
                      <a:pt x="591016" y="1376226"/>
                    </a:lnTo>
                    <a:lnTo>
                      <a:pt x="591016" y="1392890"/>
                    </a:lnTo>
                    <a:lnTo>
                      <a:pt x="590620" y="1397651"/>
                    </a:lnTo>
                    <a:lnTo>
                      <a:pt x="589827" y="1399635"/>
                    </a:lnTo>
                    <a:lnTo>
                      <a:pt x="588242" y="1390510"/>
                    </a:lnTo>
                    <a:lnTo>
                      <a:pt x="585070" y="1366308"/>
                    </a:lnTo>
                    <a:lnTo>
                      <a:pt x="580710" y="1336551"/>
                    </a:lnTo>
                    <a:lnTo>
                      <a:pt x="577143" y="1307191"/>
                    </a:lnTo>
                    <a:lnTo>
                      <a:pt x="571197" y="1397254"/>
                    </a:lnTo>
                    <a:lnTo>
                      <a:pt x="204933" y="1299256"/>
                    </a:lnTo>
                    <a:lnTo>
                      <a:pt x="140718" y="1285370"/>
                    </a:lnTo>
                    <a:lnTo>
                      <a:pt x="569611" y="1420266"/>
                    </a:lnTo>
                    <a:lnTo>
                      <a:pt x="569215" y="1425424"/>
                    </a:lnTo>
                    <a:lnTo>
                      <a:pt x="647700" y="1454784"/>
                    </a:lnTo>
                    <a:lnTo>
                      <a:pt x="646511" y="1467083"/>
                    </a:lnTo>
                    <a:lnTo>
                      <a:pt x="644925" y="1480970"/>
                    </a:lnTo>
                    <a:lnTo>
                      <a:pt x="642150" y="1513503"/>
                    </a:lnTo>
                    <a:lnTo>
                      <a:pt x="638979" y="1548418"/>
                    </a:lnTo>
                    <a:lnTo>
                      <a:pt x="636997" y="1565478"/>
                    </a:lnTo>
                    <a:lnTo>
                      <a:pt x="634619" y="1582539"/>
                    </a:lnTo>
                    <a:lnTo>
                      <a:pt x="619160" y="1576587"/>
                    </a:lnTo>
                    <a:lnTo>
                      <a:pt x="601322" y="1570636"/>
                    </a:lnTo>
                    <a:lnTo>
                      <a:pt x="581107" y="1564288"/>
                    </a:lnTo>
                    <a:lnTo>
                      <a:pt x="559305" y="1557940"/>
                    </a:lnTo>
                    <a:lnTo>
                      <a:pt x="553359" y="1625388"/>
                    </a:lnTo>
                    <a:lnTo>
                      <a:pt x="550981" y="1651177"/>
                    </a:lnTo>
                    <a:lnTo>
                      <a:pt x="550188" y="1655542"/>
                    </a:lnTo>
                    <a:lnTo>
                      <a:pt x="547810" y="1662683"/>
                    </a:lnTo>
                    <a:lnTo>
                      <a:pt x="545035" y="1669825"/>
                    </a:lnTo>
                    <a:lnTo>
                      <a:pt x="541864" y="1676966"/>
                    </a:lnTo>
                    <a:lnTo>
                      <a:pt x="538693" y="1684108"/>
                    </a:lnTo>
                    <a:lnTo>
                      <a:pt x="534729" y="1690853"/>
                    </a:lnTo>
                    <a:lnTo>
                      <a:pt x="531161" y="1697994"/>
                    </a:lnTo>
                    <a:lnTo>
                      <a:pt x="526801" y="1704739"/>
                    </a:lnTo>
                    <a:lnTo>
                      <a:pt x="522045" y="1711484"/>
                    </a:lnTo>
                    <a:lnTo>
                      <a:pt x="483198" y="2235200"/>
                    </a:lnTo>
                    <a:lnTo>
                      <a:pt x="377362" y="2235200"/>
                    </a:lnTo>
                    <a:lnTo>
                      <a:pt x="324246" y="1818608"/>
                    </a:lnTo>
                    <a:lnTo>
                      <a:pt x="317508" y="1819401"/>
                    </a:lnTo>
                    <a:lnTo>
                      <a:pt x="310769" y="1819798"/>
                    </a:lnTo>
                    <a:lnTo>
                      <a:pt x="306409" y="1819401"/>
                    </a:lnTo>
                    <a:lnTo>
                      <a:pt x="302049" y="1819005"/>
                    </a:lnTo>
                    <a:lnTo>
                      <a:pt x="316319" y="2229646"/>
                    </a:lnTo>
                    <a:lnTo>
                      <a:pt x="188285" y="2234803"/>
                    </a:lnTo>
                    <a:lnTo>
                      <a:pt x="132790" y="1794803"/>
                    </a:lnTo>
                    <a:lnTo>
                      <a:pt x="128430" y="1793612"/>
                    </a:lnTo>
                    <a:lnTo>
                      <a:pt x="124863" y="1792025"/>
                    </a:lnTo>
                    <a:lnTo>
                      <a:pt x="120899" y="1789248"/>
                    </a:lnTo>
                    <a:lnTo>
                      <a:pt x="117728" y="1786471"/>
                    </a:lnTo>
                    <a:lnTo>
                      <a:pt x="114160" y="1783297"/>
                    </a:lnTo>
                    <a:lnTo>
                      <a:pt x="111385" y="1779329"/>
                    </a:lnTo>
                    <a:lnTo>
                      <a:pt x="108611" y="1775362"/>
                    </a:lnTo>
                    <a:lnTo>
                      <a:pt x="105836" y="1770997"/>
                    </a:lnTo>
                    <a:lnTo>
                      <a:pt x="103458" y="1766236"/>
                    </a:lnTo>
                    <a:lnTo>
                      <a:pt x="101079" y="1761078"/>
                    </a:lnTo>
                    <a:lnTo>
                      <a:pt x="97115" y="1750763"/>
                    </a:lnTo>
                    <a:lnTo>
                      <a:pt x="93151" y="1739257"/>
                    </a:lnTo>
                    <a:lnTo>
                      <a:pt x="90377" y="1727354"/>
                    </a:lnTo>
                    <a:lnTo>
                      <a:pt x="87602" y="1715848"/>
                    </a:lnTo>
                    <a:lnTo>
                      <a:pt x="85224" y="1704342"/>
                    </a:lnTo>
                    <a:lnTo>
                      <a:pt x="81656" y="1683314"/>
                    </a:lnTo>
                    <a:lnTo>
                      <a:pt x="78881" y="1666254"/>
                    </a:lnTo>
                    <a:lnTo>
                      <a:pt x="78089" y="1659906"/>
                    </a:lnTo>
                    <a:lnTo>
                      <a:pt x="76899" y="1655938"/>
                    </a:lnTo>
                    <a:lnTo>
                      <a:pt x="76503" y="1651177"/>
                    </a:lnTo>
                    <a:lnTo>
                      <a:pt x="70557" y="1587300"/>
                    </a:lnTo>
                    <a:lnTo>
                      <a:pt x="63819" y="1517074"/>
                    </a:lnTo>
                    <a:lnTo>
                      <a:pt x="56684" y="1428598"/>
                    </a:lnTo>
                    <a:lnTo>
                      <a:pt x="47567" y="1425424"/>
                    </a:lnTo>
                    <a:lnTo>
                      <a:pt x="39639" y="1421853"/>
                    </a:lnTo>
                    <a:lnTo>
                      <a:pt x="32900" y="1418679"/>
                    </a:lnTo>
                    <a:lnTo>
                      <a:pt x="27351" y="1415505"/>
                    </a:lnTo>
                    <a:lnTo>
                      <a:pt x="23387" y="1412331"/>
                    </a:lnTo>
                    <a:lnTo>
                      <a:pt x="20216" y="1409157"/>
                    </a:lnTo>
                    <a:lnTo>
                      <a:pt x="19423" y="1407967"/>
                    </a:lnTo>
                    <a:lnTo>
                      <a:pt x="18630" y="1406776"/>
                    </a:lnTo>
                    <a:lnTo>
                      <a:pt x="18234" y="1405189"/>
                    </a:lnTo>
                    <a:lnTo>
                      <a:pt x="18630" y="1403999"/>
                    </a:lnTo>
                    <a:lnTo>
                      <a:pt x="16252" y="1398445"/>
                    </a:lnTo>
                    <a:lnTo>
                      <a:pt x="13874" y="1390906"/>
                    </a:lnTo>
                    <a:lnTo>
                      <a:pt x="11892" y="1381781"/>
                    </a:lnTo>
                    <a:lnTo>
                      <a:pt x="9910" y="1371465"/>
                    </a:lnTo>
                    <a:lnTo>
                      <a:pt x="7531" y="1359166"/>
                    </a:lnTo>
                    <a:lnTo>
                      <a:pt x="5549" y="1346073"/>
                    </a:lnTo>
                    <a:lnTo>
                      <a:pt x="3964" y="1331393"/>
                    </a:lnTo>
                    <a:lnTo>
                      <a:pt x="2775" y="1315920"/>
                    </a:lnTo>
                    <a:lnTo>
                      <a:pt x="1189" y="1299256"/>
                    </a:lnTo>
                    <a:lnTo>
                      <a:pt x="396" y="1282196"/>
                    </a:lnTo>
                    <a:lnTo>
                      <a:pt x="0" y="1263945"/>
                    </a:lnTo>
                    <a:lnTo>
                      <a:pt x="396" y="1245297"/>
                    </a:lnTo>
                    <a:lnTo>
                      <a:pt x="793" y="1226253"/>
                    </a:lnTo>
                    <a:lnTo>
                      <a:pt x="2378" y="1206812"/>
                    </a:lnTo>
                    <a:lnTo>
                      <a:pt x="4360" y="1187371"/>
                    </a:lnTo>
                    <a:lnTo>
                      <a:pt x="6739" y="1167533"/>
                    </a:lnTo>
                    <a:lnTo>
                      <a:pt x="10306" y="1147696"/>
                    </a:lnTo>
                    <a:lnTo>
                      <a:pt x="14270" y="1127858"/>
                    </a:lnTo>
                    <a:lnTo>
                      <a:pt x="19423" y="1108417"/>
                    </a:lnTo>
                    <a:lnTo>
                      <a:pt x="22594" y="1098498"/>
                    </a:lnTo>
                    <a:lnTo>
                      <a:pt x="25369" y="1088976"/>
                    </a:lnTo>
                    <a:lnTo>
                      <a:pt x="28540" y="1079851"/>
                    </a:lnTo>
                    <a:lnTo>
                      <a:pt x="32504" y="1070329"/>
                    </a:lnTo>
                    <a:lnTo>
                      <a:pt x="36468" y="1061203"/>
                    </a:lnTo>
                    <a:lnTo>
                      <a:pt x="40035" y="1052475"/>
                    </a:lnTo>
                    <a:lnTo>
                      <a:pt x="44792" y="1043349"/>
                    </a:lnTo>
                    <a:lnTo>
                      <a:pt x="49549" y="1034621"/>
                    </a:lnTo>
                    <a:lnTo>
                      <a:pt x="53909" y="1026289"/>
                    </a:lnTo>
                    <a:lnTo>
                      <a:pt x="59458" y="1018354"/>
                    </a:lnTo>
                    <a:lnTo>
                      <a:pt x="65008" y="1010022"/>
                    </a:lnTo>
                    <a:lnTo>
                      <a:pt x="70557" y="1002087"/>
                    </a:lnTo>
                    <a:lnTo>
                      <a:pt x="76899" y="994548"/>
                    </a:lnTo>
                    <a:lnTo>
                      <a:pt x="83242" y="987407"/>
                    </a:lnTo>
                    <a:lnTo>
                      <a:pt x="89980" y="980662"/>
                    </a:lnTo>
                    <a:lnTo>
                      <a:pt x="97115" y="973917"/>
                    </a:lnTo>
                    <a:lnTo>
                      <a:pt x="104250" y="967569"/>
                    </a:lnTo>
                    <a:lnTo>
                      <a:pt x="112178" y="961618"/>
                    </a:lnTo>
                    <a:lnTo>
                      <a:pt x="120106" y="956063"/>
                    </a:lnTo>
                    <a:lnTo>
                      <a:pt x="128430" y="950905"/>
                    </a:lnTo>
                    <a:lnTo>
                      <a:pt x="137547" y="946144"/>
                    </a:lnTo>
                    <a:lnTo>
                      <a:pt x="146664" y="941383"/>
                    </a:lnTo>
                    <a:lnTo>
                      <a:pt x="155781" y="937416"/>
                    </a:lnTo>
                    <a:lnTo>
                      <a:pt x="166087" y="933845"/>
                    </a:lnTo>
                    <a:lnTo>
                      <a:pt x="175997" y="930671"/>
                    </a:lnTo>
                    <a:lnTo>
                      <a:pt x="187096" y="927894"/>
                    </a:lnTo>
                    <a:lnTo>
                      <a:pt x="190663" y="927497"/>
                    </a:lnTo>
                    <a:lnTo>
                      <a:pt x="198591" y="927894"/>
                    </a:lnTo>
                    <a:lnTo>
                      <a:pt x="221185" y="929084"/>
                    </a:lnTo>
                    <a:lnTo>
                      <a:pt x="254878" y="931861"/>
                    </a:lnTo>
                    <a:lnTo>
                      <a:pt x="371813" y="1304811"/>
                    </a:lnTo>
                    <a:lnTo>
                      <a:pt x="360714" y="1193322"/>
                    </a:lnTo>
                    <a:lnTo>
                      <a:pt x="355165" y="993358"/>
                    </a:lnTo>
                    <a:lnTo>
                      <a:pt x="347633" y="973917"/>
                    </a:lnTo>
                    <a:lnTo>
                      <a:pt x="362300" y="948525"/>
                    </a:lnTo>
                    <a:lnTo>
                      <a:pt x="395993" y="948525"/>
                    </a:lnTo>
                    <a:lnTo>
                      <a:pt x="409866" y="973917"/>
                    </a:lnTo>
                    <a:lnTo>
                      <a:pt x="403524" y="996532"/>
                    </a:lnTo>
                    <a:lnTo>
                      <a:pt x="443956" y="1288147"/>
                    </a:lnTo>
                    <a:lnTo>
                      <a:pt x="437614" y="937019"/>
                    </a:lnTo>
                    <a:lnTo>
                      <a:pt x="444749" y="933448"/>
                    </a:lnTo>
                    <a:lnTo>
                      <a:pt x="449902" y="930671"/>
                    </a:lnTo>
                    <a:lnTo>
                      <a:pt x="453073" y="928687"/>
                    </a:lnTo>
                    <a:lnTo>
                      <a:pt x="453866" y="927894"/>
                    </a:lnTo>
                    <a:lnTo>
                      <a:pt x="460208" y="927100"/>
                    </a:lnTo>
                    <a:close/>
                    <a:moveTo>
                      <a:pt x="1383083" y="640160"/>
                    </a:moveTo>
                    <a:lnTo>
                      <a:pt x="1382686" y="644922"/>
                    </a:lnTo>
                    <a:lnTo>
                      <a:pt x="1384275" y="651669"/>
                    </a:lnTo>
                    <a:lnTo>
                      <a:pt x="1385070" y="658813"/>
                    </a:lnTo>
                    <a:lnTo>
                      <a:pt x="1385467" y="666750"/>
                    </a:lnTo>
                    <a:lnTo>
                      <a:pt x="1385864" y="674688"/>
                    </a:lnTo>
                    <a:lnTo>
                      <a:pt x="1386262" y="674688"/>
                    </a:lnTo>
                    <a:lnTo>
                      <a:pt x="1385467" y="660797"/>
                    </a:lnTo>
                    <a:lnTo>
                      <a:pt x="1383083" y="640160"/>
                    </a:lnTo>
                    <a:close/>
                    <a:moveTo>
                      <a:pt x="153566" y="634207"/>
                    </a:moveTo>
                    <a:lnTo>
                      <a:pt x="152376" y="649288"/>
                    </a:lnTo>
                    <a:lnTo>
                      <a:pt x="152773" y="649685"/>
                    </a:lnTo>
                    <a:lnTo>
                      <a:pt x="153566" y="634207"/>
                    </a:lnTo>
                    <a:close/>
                    <a:moveTo>
                      <a:pt x="155152" y="615157"/>
                    </a:moveTo>
                    <a:lnTo>
                      <a:pt x="153566" y="633810"/>
                    </a:lnTo>
                    <a:lnTo>
                      <a:pt x="154359" y="626666"/>
                    </a:lnTo>
                    <a:lnTo>
                      <a:pt x="155548" y="619919"/>
                    </a:lnTo>
                    <a:lnTo>
                      <a:pt x="155152" y="615157"/>
                    </a:lnTo>
                    <a:close/>
                    <a:moveTo>
                      <a:pt x="1356862" y="559594"/>
                    </a:moveTo>
                    <a:lnTo>
                      <a:pt x="1359643" y="561578"/>
                    </a:lnTo>
                    <a:lnTo>
                      <a:pt x="1362424" y="563960"/>
                    </a:lnTo>
                    <a:lnTo>
                      <a:pt x="1367589" y="569516"/>
                    </a:lnTo>
                    <a:lnTo>
                      <a:pt x="1365205" y="565547"/>
                    </a:lnTo>
                    <a:lnTo>
                      <a:pt x="1362424" y="562372"/>
                    </a:lnTo>
                    <a:lnTo>
                      <a:pt x="1361232" y="561181"/>
                    </a:lnTo>
                    <a:lnTo>
                      <a:pt x="1359643" y="560388"/>
                    </a:lnTo>
                    <a:lnTo>
                      <a:pt x="1358451" y="559991"/>
                    </a:lnTo>
                    <a:lnTo>
                      <a:pt x="1356862" y="559594"/>
                    </a:lnTo>
                    <a:close/>
                    <a:moveTo>
                      <a:pt x="180128" y="534591"/>
                    </a:moveTo>
                    <a:lnTo>
                      <a:pt x="178939" y="535385"/>
                    </a:lnTo>
                    <a:lnTo>
                      <a:pt x="176956" y="536178"/>
                    </a:lnTo>
                    <a:lnTo>
                      <a:pt x="175767" y="536972"/>
                    </a:lnTo>
                    <a:lnTo>
                      <a:pt x="173388" y="540544"/>
                    </a:lnTo>
                    <a:lnTo>
                      <a:pt x="170613" y="544513"/>
                    </a:lnTo>
                    <a:lnTo>
                      <a:pt x="175767" y="539353"/>
                    </a:lnTo>
                    <a:lnTo>
                      <a:pt x="178939" y="536575"/>
                    </a:lnTo>
                    <a:lnTo>
                      <a:pt x="181714" y="534591"/>
                    </a:lnTo>
                    <a:lnTo>
                      <a:pt x="180128" y="534591"/>
                    </a:lnTo>
                    <a:close/>
                    <a:moveTo>
                      <a:pt x="1221780" y="479425"/>
                    </a:moveTo>
                    <a:lnTo>
                      <a:pt x="1236480" y="479425"/>
                    </a:lnTo>
                    <a:lnTo>
                      <a:pt x="1251578" y="480219"/>
                    </a:lnTo>
                    <a:lnTo>
                      <a:pt x="1267072" y="481806"/>
                    </a:lnTo>
                    <a:lnTo>
                      <a:pt x="1282964" y="484585"/>
                    </a:lnTo>
                    <a:lnTo>
                      <a:pt x="1299253" y="488156"/>
                    </a:lnTo>
                    <a:lnTo>
                      <a:pt x="1315940" y="492919"/>
                    </a:lnTo>
                    <a:lnTo>
                      <a:pt x="1323886" y="495300"/>
                    </a:lnTo>
                    <a:lnTo>
                      <a:pt x="1332229" y="498872"/>
                    </a:lnTo>
                    <a:lnTo>
                      <a:pt x="1340970" y="502047"/>
                    </a:lnTo>
                    <a:lnTo>
                      <a:pt x="1349710" y="505619"/>
                    </a:lnTo>
                    <a:lnTo>
                      <a:pt x="1358054" y="509588"/>
                    </a:lnTo>
                    <a:lnTo>
                      <a:pt x="1366794" y="513953"/>
                    </a:lnTo>
                    <a:lnTo>
                      <a:pt x="1368383" y="515144"/>
                    </a:lnTo>
                    <a:lnTo>
                      <a:pt x="1370370" y="516731"/>
                    </a:lnTo>
                    <a:lnTo>
                      <a:pt x="1374343" y="521494"/>
                    </a:lnTo>
                    <a:lnTo>
                      <a:pt x="1378713" y="527844"/>
                    </a:lnTo>
                    <a:lnTo>
                      <a:pt x="1383878" y="536178"/>
                    </a:lnTo>
                    <a:lnTo>
                      <a:pt x="1388646" y="545703"/>
                    </a:lnTo>
                    <a:lnTo>
                      <a:pt x="1393413" y="556022"/>
                    </a:lnTo>
                    <a:lnTo>
                      <a:pt x="1397783" y="567928"/>
                    </a:lnTo>
                    <a:lnTo>
                      <a:pt x="1401756" y="580231"/>
                    </a:lnTo>
                    <a:lnTo>
                      <a:pt x="1404935" y="592931"/>
                    </a:lnTo>
                    <a:lnTo>
                      <a:pt x="1406127" y="599282"/>
                    </a:lnTo>
                    <a:lnTo>
                      <a:pt x="1407319" y="605632"/>
                    </a:lnTo>
                    <a:lnTo>
                      <a:pt x="1407716" y="612378"/>
                    </a:lnTo>
                    <a:lnTo>
                      <a:pt x="1408113" y="618728"/>
                    </a:lnTo>
                    <a:lnTo>
                      <a:pt x="1408113" y="624682"/>
                    </a:lnTo>
                    <a:lnTo>
                      <a:pt x="1408113" y="631032"/>
                    </a:lnTo>
                    <a:lnTo>
                      <a:pt x="1407319" y="637382"/>
                    </a:lnTo>
                    <a:lnTo>
                      <a:pt x="1406524" y="643335"/>
                    </a:lnTo>
                    <a:lnTo>
                      <a:pt x="1404935" y="649288"/>
                    </a:lnTo>
                    <a:lnTo>
                      <a:pt x="1402551" y="654844"/>
                    </a:lnTo>
                    <a:lnTo>
                      <a:pt x="1400167" y="660400"/>
                    </a:lnTo>
                    <a:lnTo>
                      <a:pt x="1397386" y="665163"/>
                    </a:lnTo>
                    <a:lnTo>
                      <a:pt x="1393810" y="670322"/>
                    </a:lnTo>
                    <a:lnTo>
                      <a:pt x="1389440" y="675085"/>
                    </a:lnTo>
                    <a:lnTo>
                      <a:pt x="1391427" y="675878"/>
                    </a:lnTo>
                    <a:lnTo>
                      <a:pt x="1392619" y="677466"/>
                    </a:lnTo>
                    <a:lnTo>
                      <a:pt x="1393413" y="679053"/>
                    </a:lnTo>
                    <a:lnTo>
                      <a:pt x="1394605" y="681832"/>
                    </a:lnTo>
                    <a:lnTo>
                      <a:pt x="1396591" y="687785"/>
                    </a:lnTo>
                    <a:lnTo>
                      <a:pt x="1398975" y="694928"/>
                    </a:lnTo>
                    <a:lnTo>
                      <a:pt x="1400167" y="703263"/>
                    </a:lnTo>
                    <a:lnTo>
                      <a:pt x="1401359" y="712788"/>
                    </a:lnTo>
                    <a:lnTo>
                      <a:pt x="1402154" y="723107"/>
                    </a:lnTo>
                    <a:lnTo>
                      <a:pt x="1402154" y="734616"/>
                    </a:lnTo>
                    <a:lnTo>
                      <a:pt x="1402154" y="746125"/>
                    </a:lnTo>
                    <a:lnTo>
                      <a:pt x="1401359" y="757635"/>
                    </a:lnTo>
                    <a:lnTo>
                      <a:pt x="1399770" y="768350"/>
                    </a:lnTo>
                    <a:lnTo>
                      <a:pt x="1398181" y="777082"/>
                    </a:lnTo>
                    <a:lnTo>
                      <a:pt x="1395797" y="784225"/>
                    </a:lnTo>
                    <a:lnTo>
                      <a:pt x="1394605" y="787004"/>
                    </a:lnTo>
                    <a:lnTo>
                      <a:pt x="1393413" y="789782"/>
                    </a:lnTo>
                    <a:lnTo>
                      <a:pt x="1392221" y="791766"/>
                    </a:lnTo>
                    <a:lnTo>
                      <a:pt x="1390632" y="793354"/>
                    </a:lnTo>
                    <a:lnTo>
                      <a:pt x="1389043" y="794147"/>
                    </a:lnTo>
                    <a:lnTo>
                      <a:pt x="1387454" y="794941"/>
                    </a:lnTo>
                    <a:lnTo>
                      <a:pt x="1386262" y="794147"/>
                    </a:lnTo>
                    <a:lnTo>
                      <a:pt x="1385070" y="793354"/>
                    </a:lnTo>
                    <a:lnTo>
                      <a:pt x="1383878" y="792163"/>
                    </a:lnTo>
                    <a:lnTo>
                      <a:pt x="1382289" y="790575"/>
                    </a:lnTo>
                    <a:lnTo>
                      <a:pt x="1379905" y="785813"/>
                    </a:lnTo>
                    <a:lnTo>
                      <a:pt x="1377918" y="779463"/>
                    </a:lnTo>
                    <a:lnTo>
                      <a:pt x="1375137" y="788988"/>
                    </a:lnTo>
                    <a:lnTo>
                      <a:pt x="1372356" y="798116"/>
                    </a:lnTo>
                    <a:lnTo>
                      <a:pt x="1368781" y="807244"/>
                    </a:lnTo>
                    <a:lnTo>
                      <a:pt x="1365602" y="816372"/>
                    </a:lnTo>
                    <a:lnTo>
                      <a:pt x="1361232" y="825104"/>
                    </a:lnTo>
                    <a:lnTo>
                      <a:pt x="1357259" y="833438"/>
                    </a:lnTo>
                    <a:lnTo>
                      <a:pt x="1352889" y="842169"/>
                    </a:lnTo>
                    <a:lnTo>
                      <a:pt x="1348121" y="850504"/>
                    </a:lnTo>
                    <a:lnTo>
                      <a:pt x="1343354" y="858044"/>
                    </a:lnTo>
                    <a:lnTo>
                      <a:pt x="1338189" y="865585"/>
                    </a:lnTo>
                    <a:lnTo>
                      <a:pt x="1333024" y="873126"/>
                    </a:lnTo>
                    <a:lnTo>
                      <a:pt x="1327462" y="880269"/>
                    </a:lnTo>
                    <a:lnTo>
                      <a:pt x="1321899" y="887413"/>
                    </a:lnTo>
                    <a:lnTo>
                      <a:pt x="1316337" y="893763"/>
                    </a:lnTo>
                    <a:lnTo>
                      <a:pt x="1310378" y="900113"/>
                    </a:lnTo>
                    <a:lnTo>
                      <a:pt x="1304418" y="906463"/>
                    </a:lnTo>
                    <a:lnTo>
                      <a:pt x="1298459" y="912416"/>
                    </a:lnTo>
                    <a:lnTo>
                      <a:pt x="1292499" y="917972"/>
                    </a:lnTo>
                    <a:lnTo>
                      <a:pt x="1286540" y="922735"/>
                    </a:lnTo>
                    <a:lnTo>
                      <a:pt x="1280183" y="927497"/>
                    </a:lnTo>
                    <a:lnTo>
                      <a:pt x="1274224" y="932260"/>
                    </a:lnTo>
                    <a:lnTo>
                      <a:pt x="1268661" y="936229"/>
                    </a:lnTo>
                    <a:lnTo>
                      <a:pt x="1262702" y="940197"/>
                    </a:lnTo>
                    <a:lnTo>
                      <a:pt x="1256743" y="943769"/>
                    </a:lnTo>
                    <a:lnTo>
                      <a:pt x="1250783" y="946548"/>
                    </a:lnTo>
                    <a:lnTo>
                      <a:pt x="1245221" y="949326"/>
                    </a:lnTo>
                    <a:lnTo>
                      <a:pt x="1239261" y="951707"/>
                    </a:lnTo>
                    <a:lnTo>
                      <a:pt x="1233699" y="953691"/>
                    </a:lnTo>
                    <a:lnTo>
                      <a:pt x="1228932" y="954882"/>
                    </a:lnTo>
                    <a:lnTo>
                      <a:pt x="1223767" y="956073"/>
                    </a:lnTo>
                    <a:lnTo>
                      <a:pt x="1218602" y="956469"/>
                    </a:lnTo>
                    <a:lnTo>
                      <a:pt x="1214232" y="957263"/>
                    </a:lnTo>
                    <a:lnTo>
                      <a:pt x="1208272" y="956469"/>
                    </a:lnTo>
                    <a:lnTo>
                      <a:pt x="1202313" y="956073"/>
                    </a:lnTo>
                    <a:lnTo>
                      <a:pt x="1195956" y="954882"/>
                    </a:lnTo>
                    <a:lnTo>
                      <a:pt x="1189996" y="953691"/>
                    </a:lnTo>
                    <a:lnTo>
                      <a:pt x="1183640" y="952104"/>
                    </a:lnTo>
                    <a:lnTo>
                      <a:pt x="1177283" y="949326"/>
                    </a:lnTo>
                    <a:lnTo>
                      <a:pt x="1171323" y="946944"/>
                    </a:lnTo>
                    <a:lnTo>
                      <a:pt x="1164967" y="944166"/>
                    </a:lnTo>
                    <a:lnTo>
                      <a:pt x="1158610" y="940594"/>
                    </a:lnTo>
                    <a:lnTo>
                      <a:pt x="1152253" y="937419"/>
                    </a:lnTo>
                    <a:lnTo>
                      <a:pt x="1146294" y="933054"/>
                    </a:lnTo>
                    <a:lnTo>
                      <a:pt x="1140334" y="928291"/>
                    </a:lnTo>
                    <a:lnTo>
                      <a:pt x="1133977" y="923926"/>
                    </a:lnTo>
                    <a:lnTo>
                      <a:pt x="1128018" y="918766"/>
                    </a:lnTo>
                    <a:lnTo>
                      <a:pt x="1122058" y="913210"/>
                    </a:lnTo>
                    <a:lnTo>
                      <a:pt x="1116099" y="907257"/>
                    </a:lnTo>
                    <a:lnTo>
                      <a:pt x="1110537" y="901304"/>
                    </a:lnTo>
                    <a:lnTo>
                      <a:pt x="1104975" y="894557"/>
                    </a:lnTo>
                    <a:lnTo>
                      <a:pt x="1099810" y="887810"/>
                    </a:lnTo>
                    <a:lnTo>
                      <a:pt x="1094645" y="880666"/>
                    </a:lnTo>
                    <a:lnTo>
                      <a:pt x="1089877" y="873522"/>
                    </a:lnTo>
                    <a:lnTo>
                      <a:pt x="1085507" y="865585"/>
                    </a:lnTo>
                    <a:lnTo>
                      <a:pt x="1080739" y="857647"/>
                    </a:lnTo>
                    <a:lnTo>
                      <a:pt x="1076766" y="849313"/>
                    </a:lnTo>
                    <a:lnTo>
                      <a:pt x="1072793" y="840582"/>
                    </a:lnTo>
                    <a:lnTo>
                      <a:pt x="1069218" y="831851"/>
                    </a:lnTo>
                    <a:lnTo>
                      <a:pt x="1066039" y="822722"/>
                    </a:lnTo>
                    <a:lnTo>
                      <a:pt x="1063258" y="813197"/>
                    </a:lnTo>
                    <a:lnTo>
                      <a:pt x="1060875" y="803672"/>
                    </a:lnTo>
                    <a:lnTo>
                      <a:pt x="1058491" y="793354"/>
                    </a:lnTo>
                    <a:lnTo>
                      <a:pt x="1056504" y="783432"/>
                    </a:lnTo>
                    <a:lnTo>
                      <a:pt x="1055312" y="772716"/>
                    </a:lnTo>
                    <a:lnTo>
                      <a:pt x="1054915" y="773113"/>
                    </a:lnTo>
                    <a:lnTo>
                      <a:pt x="1054518" y="773113"/>
                    </a:lnTo>
                    <a:lnTo>
                      <a:pt x="1053723" y="771525"/>
                    </a:lnTo>
                    <a:lnTo>
                      <a:pt x="1052929" y="767954"/>
                    </a:lnTo>
                    <a:lnTo>
                      <a:pt x="1051737" y="762000"/>
                    </a:lnTo>
                    <a:lnTo>
                      <a:pt x="1048558" y="745729"/>
                    </a:lnTo>
                    <a:lnTo>
                      <a:pt x="1046174" y="726282"/>
                    </a:lnTo>
                    <a:lnTo>
                      <a:pt x="1043393" y="706041"/>
                    </a:lnTo>
                    <a:lnTo>
                      <a:pt x="1042201" y="688578"/>
                    </a:lnTo>
                    <a:lnTo>
                      <a:pt x="1042201" y="681435"/>
                    </a:lnTo>
                    <a:lnTo>
                      <a:pt x="1042599" y="675878"/>
                    </a:lnTo>
                    <a:lnTo>
                      <a:pt x="1043393" y="672307"/>
                    </a:lnTo>
                    <a:lnTo>
                      <a:pt x="1043791" y="671116"/>
                    </a:lnTo>
                    <a:lnTo>
                      <a:pt x="1044585" y="671116"/>
                    </a:lnTo>
                    <a:lnTo>
                      <a:pt x="1045777" y="671116"/>
                    </a:lnTo>
                    <a:lnTo>
                      <a:pt x="1046969" y="671910"/>
                    </a:lnTo>
                    <a:lnTo>
                      <a:pt x="1048956" y="674291"/>
                    </a:lnTo>
                    <a:lnTo>
                      <a:pt x="1048558" y="662385"/>
                    </a:lnTo>
                    <a:lnTo>
                      <a:pt x="1048161" y="649685"/>
                    </a:lnTo>
                    <a:lnTo>
                      <a:pt x="1048558" y="636588"/>
                    </a:lnTo>
                    <a:lnTo>
                      <a:pt x="1050147" y="622697"/>
                    </a:lnTo>
                    <a:lnTo>
                      <a:pt x="1052929" y="624682"/>
                    </a:lnTo>
                    <a:lnTo>
                      <a:pt x="1055710" y="626666"/>
                    </a:lnTo>
                    <a:lnTo>
                      <a:pt x="1058888" y="627857"/>
                    </a:lnTo>
                    <a:lnTo>
                      <a:pt x="1061669" y="629047"/>
                    </a:lnTo>
                    <a:lnTo>
                      <a:pt x="1065245" y="629841"/>
                    </a:lnTo>
                    <a:lnTo>
                      <a:pt x="1068423" y="630238"/>
                    </a:lnTo>
                    <a:lnTo>
                      <a:pt x="1075575" y="630635"/>
                    </a:lnTo>
                    <a:lnTo>
                      <a:pt x="1082726" y="630238"/>
                    </a:lnTo>
                    <a:lnTo>
                      <a:pt x="1090672" y="629047"/>
                    </a:lnTo>
                    <a:lnTo>
                      <a:pt x="1099412" y="627063"/>
                    </a:lnTo>
                    <a:lnTo>
                      <a:pt x="1108153" y="623888"/>
                    </a:lnTo>
                    <a:lnTo>
                      <a:pt x="1116894" y="621110"/>
                    </a:lnTo>
                    <a:lnTo>
                      <a:pt x="1126429" y="617141"/>
                    </a:lnTo>
                    <a:lnTo>
                      <a:pt x="1146294" y="608410"/>
                    </a:lnTo>
                    <a:lnTo>
                      <a:pt x="1187613" y="588169"/>
                    </a:lnTo>
                    <a:lnTo>
                      <a:pt x="1176886" y="592535"/>
                    </a:lnTo>
                    <a:lnTo>
                      <a:pt x="1167350" y="597297"/>
                    </a:lnTo>
                    <a:lnTo>
                      <a:pt x="1158213" y="601663"/>
                    </a:lnTo>
                    <a:lnTo>
                      <a:pt x="1149869" y="605235"/>
                    </a:lnTo>
                    <a:lnTo>
                      <a:pt x="1141923" y="607616"/>
                    </a:lnTo>
                    <a:lnTo>
                      <a:pt x="1134375" y="609203"/>
                    </a:lnTo>
                    <a:lnTo>
                      <a:pt x="1126826" y="610394"/>
                    </a:lnTo>
                    <a:lnTo>
                      <a:pt x="1120072" y="611188"/>
                    </a:lnTo>
                    <a:lnTo>
                      <a:pt x="1113318" y="611188"/>
                    </a:lnTo>
                    <a:lnTo>
                      <a:pt x="1106564" y="610791"/>
                    </a:lnTo>
                    <a:lnTo>
                      <a:pt x="1100604" y="609600"/>
                    </a:lnTo>
                    <a:lnTo>
                      <a:pt x="1094645" y="608410"/>
                    </a:lnTo>
                    <a:lnTo>
                      <a:pt x="1089083" y="606822"/>
                    </a:lnTo>
                    <a:lnTo>
                      <a:pt x="1083521" y="604044"/>
                    </a:lnTo>
                    <a:lnTo>
                      <a:pt x="1079150" y="601663"/>
                    </a:lnTo>
                    <a:lnTo>
                      <a:pt x="1073985" y="599282"/>
                    </a:lnTo>
                    <a:lnTo>
                      <a:pt x="1069615" y="596107"/>
                    </a:lnTo>
                    <a:lnTo>
                      <a:pt x="1065642" y="592931"/>
                    </a:lnTo>
                    <a:lnTo>
                      <a:pt x="1061669" y="589360"/>
                    </a:lnTo>
                    <a:lnTo>
                      <a:pt x="1058491" y="586185"/>
                    </a:lnTo>
                    <a:lnTo>
                      <a:pt x="1052134" y="579041"/>
                    </a:lnTo>
                    <a:lnTo>
                      <a:pt x="1046572" y="572294"/>
                    </a:lnTo>
                    <a:lnTo>
                      <a:pt x="1042201" y="565944"/>
                    </a:lnTo>
                    <a:lnTo>
                      <a:pt x="1039023" y="560388"/>
                    </a:lnTo>
                    <a:lnTo>
                      <a:pt x="1036639" y="555625"/>
                    </a:lnTo>
                    <a:lnTo>
                      <a:pt x="1035050" y="552053"/>
                    </a:lnTo>
                    <a:lnTo>
                      <a:pt x="1041407" y="546497"/>
                    </a:lnTo>
                    <a:lnTo>
                      <a:pt x="1049353" y="540147"/>
                    </a:lnTo>
                    <a:lnTo>
                      <a:pt x="1060477" y="532606"/>
                    </a:lnTo>
                    <a:lnTo>
                      <a:pt x="1074383" y="523478"/>
                    </a:lnTo>
                    <a:lnTo>
                      <a:pt x="1082329" y="519113"/>
                    </a:lnTo>
                    <a:lnTo>
                      <a:pt x="1090672" y="514350"/>
                    </a:lnTo>
                    <a:lnTo>
                      <a:pt x="1100207" y="509588"/>
                    </a:lnTo>
                    <a:lnTo>
                      <a:pt x="1109742" y="505619"/>
                    </a:lnTo>
                    <a:lnTo>
                      <a:pt x="1120072" y="500856"/>
                    </a:lnTo>
                    <a:lnTo>
                      <a:pt x="1130799" y="496888"/>
                    </a:lnTo>
                    <a:lnTo>
                      <a:pt x="1142321" y="492919"/>
                    </a:lnTo>
                    <a:lnTo>
                      <a:pt x="1154637" y="489347"/>
                    </a:lnTo>
                    <a:lnTo>
                      <a:pt x="1166953" y="486172"/>
                    </a:lnTo>
                    <a:lnTo>
                      <a:pt x="1179667" y="483791"/>
                    </a:lnTo>
                    <a:lnTo>
                      <a:pt x="1193175" y="481410"/>
                    </a:lnTo>
                    <a:lnTo>
                      <a:pt x="1207478" y="480219"/>
                    </a:lnTo>
                    <a:lnTo>
                      <a:pt x="1221780" y="479425"/>
                    </a:lnTo>
                    <a:close/>
                    <a:moveTo>
                      <a:pt x="301839" y="454025"/>
                    </a:moveTo>
                    <a:lnTo>
                      <a:pt x="316508" y="454422"/>
                    </a:lnTo>
                    <a:lnTo>
                      <a:pt x="330781" y="454819"/>
                    </a:lnTo>
                    <a:lnTo>
                      <a:pt x="344656" y="456803"/>
                    </a:lnTo>
                    <a:lnTo>
                      <a:pt x="358136" y="458788"/>
                    </a:lnTo>
                    <a:lnTo>
                      <a:pt x="371219" y="461169"/>
                    </a:lnTo>
                    <a:lnTo>
                      <a:pt x="383509" y="464344"/>
                    </a:lnTo>
                    <a:lnTo>
                      <a:pt x="395799" y="467916"/>
                    </a:lnTo>
                    <a:lnTo>
                      <a:pt x="406900" y="471885"/>
                    </a:lnTo>
                    <a:lnTo>
                      <a:pt x="418000" y="475853"/>
                    </a:lnTo>
                    <a:lnTo>
                      <a:pt x="428308" y="480219"/>
                    </a:lnTo>
                    <a:lnTo>
                      <a:pt x="437823" y="484981"/>
                    </a:lnTo>
                    <a:lnTo>
                      <a:pt x="446941" y="489347"/>
                    </a:lnTo>
                    <a:lnTo>
                      <a:pt x="455663" y="494110"/>
                    </a:lnTo>
                    <a:lnTo>
                      <a:pt x="463593" y="498872"/>
                    </a:lnTo>
                    <a:lnTo>
                      <a:pt x="477468" y="507206"/>
                    </a:lnTo>
                    <a:lnTo>
                      <a:pt x="488173" y="515144"/>
                    </a:lnTo>
                    <a:lnTo>
                      <a:pt x="496498" y="521097"/>
                    </a:lnTo>
                    <a:lnTo>
                      <a:pt x="503238" y="527050"/>
                    </a:lnTo>
                    <a:lnTo>
                      <a:pt x="500859" y="531019"/>
                    </a:lnTo>
                    <a:lnTo>
                      <a:pt x="498877" y="534988"/>
                    </a:lnTo>
                    <a:lnTo>
                      <a:pt x="495309" y="540941"/>
                    </a:lnTo>
                    <a:lnTo>
                      <a:pt x="491344" y="547291"/>
                    </a:lnTo>
                    <a:lnTo>
                      <a:pt x="485794" y="554038"/>
                    </a:lnTo>
                    <a:lnTo>
                      <a:pt x="479451" y="561181"/>
                    </a:lnTo>
                    <a:lnTo>
                      <a:pt x="476279" y="564753"/>
                    </a:lnTo>
                    <a:lnTo>
                      <a:pt x="472315" y="567928"/>
                    </a:lnTo>
                    <a:lnTo>
                      <a:pt x="467954" y="570707"/>
                    </a:lnTo>
                    <a:lnTo>
                      <a:pt x="463989" y="573882"/>
                    </a:lnTo>
                    <a:lnTo>
                      <a:pt x="459232" y="576660"/>
                    </a:lnTo>
                    <a:lnTo>
                      <a:pt x="454078" y="579438"/>
                    </a:lnTo>
                    <a:lnTo>
                      <a:pt x="448924" y="581422"/>
                    </a:lnTo>
                    <a:lnTo>
                      <a:pt x="443373" y="583010"/>
                    </a:lnTo>
                    <a:lnTo>
                      <a:pt x="437427" y="584994"/>
                    </a:lnTo>
                    <a:lnTo>
                      <a:pt x="431480" y="585788"/>
                    </a:lnTo>
                    <a:lnTo>
                      <a:pt x="424740" y="586185"/>
                    </a:lnTo>
                    <a:lnTo>
                      <a:pt x="418000" y="586185"/>
                    </a:lnTo>
                    <a:lnTo>
                      <a:pt x="411261" y="585788"/>
                    </a:lnTo>
                    <a:lnTo>
                      <a:pt x="403728" y="584200"/>
                    </a:lnTo>
                    <a:lnTo>
                      <a:pt x="396195" y="582216"/>
                    </a:lnTo>
                    <a:lnTo>
                      <a:pt x="388266" y="579835"/>
                    </a:lnTo>
                    <a:lnTo>
                      <a:pt x="379544" y="576263"/>
                    </a:lnTo>
                    <a:lnTo>
                      <a:pt x="370822" y="572294"/>
                    </a:lnTo>
                    <a:lnTo>
                      <a:pt x="361307" y="567531"/>
                    </a:lnTo>
                    <a:lnTo>
                      <a:pt x="350603" y="563166"/>
                    </a:lnTo>
                    <a:lnTo>
                      <a:pt x="392231" y="583010"/>
                    </a:lnTo>
                    <a:lnTo>
                      <a:pt x="411657" y="592138"/>
                    </a:lnTo>
                    <a:lnTo>
                      <a:pt x="420776" y="595710"/>
                    </a:lnTo>
                    <a:lnTo>
                      <a:pt x="429894" y="599282"/>
                    </a:lnTo>
                    <a:lnTo>
                      <a:pt x="438616" y="601663"/>
                    </a:lnTo>
                    <a:lnTo>
                      <a:pt x="446941" y="603647"/>
                    </a:lnTo>
                    <a:lnTo>
                      <a:pt x="454871" y="605235"/>
                    </a:lnTo>
                    <a:lnTo>
                      <a:pt x="462403" y="606028"/>
                    </a:lnTo>
                    <a:lnTo>
                      <a:pt x="469539" y="605632"/>
                    </a:lnTo>
                    <a:lnTo>
                      <a:pt x="472711" y="604441"/>
                    </a:lnTo>
                    <a:lnTo>
                      <a:pt x="476279" y="603647"/>
                    </a:lnTo>
                    <a:lnTo>
                      <a:pt x="479054" y="602853"/>
                    </a:lnTo>
                    <a:lnTo>
                      <a:pt x="481829" y="601266"/>
                    </a:lnTo>
                    <a:lnTo>
                      <a:pt x="485001" y="599678"/>
                    </a:lnTo>
                    <a:lnTo>
                      <a:pt x="487380" y="597694"/>
                    </a:lnTo>
                    <a:lnTo>
                      <a:pt x="489362" y="611982"/>
                    </a:lnTo>
                    <a:lnTo>
                      <a:pt x="489758" y="624682"/>
                    </a:lnTo>
                    <a:lnTo>
                      <a:pt x="489758" y="636985"/>
                    </a:lnTo>
                    <a:lnTo>
                      <a:pt x="488569" y="648891"/>
                    </a:lnTo>
                    <a:lnTo>
                      <a:pt x="490948" y="646907"/>
                    </a:lnTo>
                    <a:lnTo>
                      <a:pt x="492137" y="646510"/>
                    </a:lnTo>
                    <a:lnTo>
                      <a:pt x="493327" y="646113"/>
                    </a:lnTo>
                    <a:lnTo>
                      <a:pt x="493723" y="646510"/>
                    </a:lnTo>
                    <a:lnTo>
                      <a:pt x="494119" y="647303"/>
                    </a:lnTo>
                    <a:lnTo>
                      <a:pt x="494912" y="650875"/>
                    </a:lnTo>
                    <a:lnTo>
                      <a:pt x="495309" y="656432"/>
                    </a:lnTo>
                    <a:lnTo>
                      <a:pt x="495309" y="663575"/>
                    </a:lnTo>
                    <a:lnTo>
                      <a:pt x="494119" y="681435"/>
                    </a:lnTo>
                    <a:lnTo>
                      <a:pt x="491741" y="701279"/>
                    </a:lnTo>
                    <a:lnTo>
                      <a:pt x="489362" y="720725"/>
                    </a:lnTo>
                    <a:lnTo>
                      <a:pt x="486190" y="736600"/>
                    </a:lnTo>
                    <a:lnTo>
                      <a:pt x="485001" y="742554"/>
                    </a:lnTo>
                    <a:lnTo>
                      <a:pt x="484208" y="746522"/>
                    </a:lnTo>
                    <a:lnTo>
                      <a:pt x="483415" y="748507"/>
                    </a:lnTo>
                    <a:lnTo>
                      <a:pt x="483019" y="748507"/>
                    </a:lnTo>
                    <a:lnTo>
                      <a:pt x="482622" y="747713"/>
                    </a:lnTo>
                    <a:lnTo>
                      <a:pt x="481037" y="758032"/>
                    </a:lnTo>
                    <a:lnTo>
                      <a:pt x="479451" y="768350"/>
                    </a:lnTo>
                    <a:lnTo>
                      <a:pt x="477072" y="778272"/>
                    </a:lnTo>
                    <a:lnTo>
                      <a:pt x="474297" y="788194"/>
                    </a:lnTo>
                    <a:lnTo>
                      <a:pt x="471918" y="797719"/>
                    </a:lnTo>
                    <a:lnTo>
                      <a:pt x="468350" y="806451"/>
                    </a:lnTo>
                    <a:lnTo>
                      <a:pt x="465178" y="815976"/>
                    </a:lnTo>
                    <a:lnTo>
                      <a:pt x="460817" y="824310"/>
                    </a:lnTo>
                    <a:lnTo>
                      <a:pt x="457249" y="832644"/>
                    </a:lnTo>
                    <a:lnTo>
                      <a:pt x="452492" y="840582"/>
                    </a:lnTo>
                    <a:lnTo>
                      <a:pt x="447734" y="848122"/>
                    </a:lnTo>
                    <a:lnTo>
                      <a:pt x="443373" y="856060"/>
                    </a:lnTo>
                    <a:lnTo>
                      <a:pt x="438220" y="863204"/>
                    </a:lnTo>
                    <a:lnTo>
                      <a:pt x="432669" y="869951"/>
                    </a:lnTo>
                    <a:lnTo>
                      <a:pt x="427119" y="876301"/>
                    </a:lnTo>
                    <a:lnTo>
                      <a:pt x="421965" y="882254"/>
                    </a:lnTo>
                    <a:lnTo>
                      <a:pt x="416018" y="887810"/>
                    </a:lnTo>
                    <a:lnTo>
                      <a:pt x="410071" y="893366"/>
                    </a:lnTo>
                    <a:lnTo>
                      <a:pt x="404124" y="898922"/>
                    </a:lnTo>
                    <a:lnTo>
                      <a:pt x="398178" y="903685"/>
                    </a:lnTo>
                    <a:lnTo>
                      <a:pt x="391834" y="907654"/>
                    </a:lnTo>
                    <a:lnTo>
                      <a:pt x="385491" y="912019"/>
                    </a:lnTo>
                    <a:lnTo>
                      <a:pt x="379148" y="915591"/>
                    </a:lnTo>
                    <a:lnTo>
                      <a:pt x="372805" y="919163"/>
                    </a:lnTo>
                    <a:lnTo>
                      <a:pt x="366858" y="921941"/>
                    </a:lnTo>
                    <a:lnTo>
                      <a:pt x="360911" y="924719"/>
                    </a:lnTo>
                    <a:lnTo>
                      <a:pt x="354568" y="926704"/>
                    </a:lnTo>
                    <a:lnTo>
                      <a:pt x="348225" y="928688"/>
                    </a:lnTo>
                    <a:lnTo>
                      <a:pt x="342278" y="930276"/>
                    </a:lnTo>
                    <a:lnTo>
                      <a:pt x="335934" y="931069"/>
                    </a:lnTo>
                    <a:lnTo>
                      <a:pt x="329988" y="931863"/>
                    </a:lnTo>
                    <a:lnTo>
                      <a:pt x="324041" y="931863"/>
                    </a:lnTo>
                    <a:lnTo>
                      <a:pt x="319283" y="931863"/>
                    </a:lnTo>
                    <a:lnTo>
                      <a:pt x="314922" y="931069"/>
                    </a:lnTo>
                    <a:lnTo>
                      <a:pt x="309372" y="930276"/>
                    </a:lnTo>
                    <a:lnTo>
                      <a:pt x="304218" y="928291"/>
                    </a:lnTo>
                    <a:lnTo>
                      <a:pt x="298668" y="926704"/>
                    </a:lnTo>
                    <a:lnTo>
                      <a:pt x="293514" y="924323"/>
                    </a:lnTo>
                    <a:lnTo>
                      <a:pt x="287567" y="921544"/>
                    </a:lnTo>
                    <a:lnTo>
                      <a:pt x="281620" y="918369"/>
                    </a:lnTo>
                    <a:lnTo>
                      <a:pt x="275673" y="914797"/>
                    </a:lnTo>
                    <a:lnTo>
                      <a:pt x="269727" y="911226"/>
                    </a:lnTo>
                    <a:lnTo>
                      <a:pt x="263780" y="906860"/>
                    </a:lnTo>
                    <a:lnTo>
                      <a:pt x="257833" y="902494"/>
                    </a:lnTo>
                    <a:lnTo>
                      <a:pt x="251490" y="897732"/>
                    </a:lnTo>
                    <a:lnTo>
                      <a:pt x="245939" y="892572"/>
                    </a:lnTo>
                    <a:lnTo>
                      <a:pt x="239993" y="887016"/>
                    </a:lnTo>
                    <a:lnTo>
                      <a:pt x="234046" y="881063"/>
                    </a:lnTo>
                    <a:lnTo>
                      <a:pt x="228099" y="875110"/>
                    </a:lnTo>
                    <a:lnTo>
                      <a:pt x="222152" y="868760"/>
                    </a:lnTo>
                    <a:lnTo>
                      <a:pt x="216602" y="862013"/>
                    </a:lnTo>
                    <a:lnTo>
                      <a:pt x="210655" y="855663"/>
                    </a:lnTo>
                    <a:lnTo>
                      <a:pt x="205501" y="848122"/>
                    </a:lnTo>
                    <a:lnTo>
                      <a:pt x="200347" y="840582"/>
                    </a:lnTo>
                    <a:lnTo>
                      <a:pt x="195193" y="833041"/>
                    </a:lnTo>
                    <a:lnTo>
                      <a:pt x="190039" y="825104"/>
                    </a:lnTo>
                    <a:lnTo>
                      <a:pt x="185678" y="817166"/>
                    </a:lnTo>
                    <a:lnTo>
                      <a:pt x="181317" y="808832"/>
                    </a:lnTo>
                    <a:lnTo>
                      <a:pt x="176956" y="800101"/>
                    </a:lnTo>
                    <a:lnTo>
                      <a:pt x="173388" y="791369"/>
                    </a:lnTo>
                    <a:lnTo>
                      <a:pt x="169424" y="782638"/>
                    </a:lnTo>
                    <a:lnTo>
                      <a:pt x="166252" y="773113"/>
                    </a:lnTo>
                    <a:lnTo>
                      <a:pt x="163081" y="763985"/>
                    </a:lnTo>
                    <a:lnTo>
                      <a:pt x="160702" y="754460"/>
                    </a:lnTo>
                    <a:lnTo>
                      <a:pt x="158720" y="760413"/>
                    </a:lnTo>
                    <a:lnTo>
                      <a:pt x="155944" y="765572"/>
                    </a:lnTo>
                    <a:lnTo>
                      <a:pt x="154755" y="767160"/>
                    </a:lnTo>
                    <a:lnTo>
                      <a:pt x="153566" y="768747"/>
                    </a:lnTo>
                    <a:lnTo>
                      <a:pt x="152376" y="769541"/>
                    </a:lnTo>
                    <a:lnTo>
                      <a:pt x="151187" y="769541"/>
                    </a:lnTo>
                    <a:lnTo>
                      <a:pt x="149205" y="769144"/>
                    </a:lnTo>
                    <a:lnTo>
                      <a:pt x="148015" y="768350"/>
                    </a:lnTo>
                    <a:lnTo>
                      <a:pt x="146430" y="766763"/>
                    </a:lnTo>
                    <a:lnTo>
                      <a:pt x="145240" y="764779"/>
                    </a:lnTo>
                    <a:lnTo>
                      <a:pt x="143654" y="762397"/>
                    </a:lnTo>
                    <a:lnTo>
                      <a:pt x="142465" y="759222"/>
                    </a:lnTo>
                    <a:lnTo>
                      <a:pt x="140483" y="751682"/>
                    </a:lnTo>
                    <a:lnTo>
                      <a:pt x="138897" y="742950"/>
                    </a:lnTo>
                    <a:lnTo>
                      <a:pt x="136915" y="732632"/>
                    </a:lnTo>
                    <a:lnTo>
                      <a:pt x="136122" y="721519"/>
                    </a:lnTo>
                    <a:lnTo>
                      <a:pt x="136122" y="709216"/>
                    </a:lnTo>
                    <a:lnTo>
                      <a:pt x="136122" y="698104"/>
                    </a:lnTo>
                    <a:lnTo>
                      <a:pt x="136915" y="687785"/>
                    </a:lnTo>
                    <a:lnTo>
                      <a:pt x="138500" y="678260"/>
                    </a:lnTo>
                    <a:lnTo>
                      <a:pt x="139690" y="669528"/>
                    </a:lnTo>
                    <a:lnTo>
                      <a:pt x="141672" y="662385"/>
                    </a:lnTo>
                    <a:lnTo>
                      <a:pt x="143654" y="656432"/>
                    </a:lnTo>
                    <a:lnTo>
                      <a:pt x="145240" y="654447"/>
                    </a:lnTo>
                    <a:lnTo>
                      <a:pt x="146033" y="652066"/>
                    </a:lnTo>
                    <a:lnTo>
                      <a:pt x="147222" y="650875"/>
                    </a:lnTo>
                    <a:lnTo>
                      <a:pt x="148808" y="649685"/>
                    </a:lnTo>
                    <a:lnTo>
                      <a:pt x="144844" y="644922"/>
                    </a:lnTo>
                    <a:lnTo>
                      <a:pt x="141276" y="640557"/>
                    </a:lnTo>
                    <a:lnTo>
                      <a:pt x="138500" y="635397"/>
                    </a:lnTo>
                    <a:lnTo>
                      <a:pt x="135725" y="629841"/>
                    </a:lnTo>
                    <a:lnTo>
                      <a:pt x="133743" y="623888"/>
                    </a:lnTo>
                    <a:lnTo>
                      <a:pt x="132554" y="618728"/>
                    </a:lnTo>
                    <a:lnTo>
                      <a:pt x="131364" y="612378"/>
                    </a:lnTo>
                    <a:lnTo>
                      <a:pt x="130175" y="606425"/>
                    </a:lnTo>
                    <a:lnTo>
                      <a:pt x="130175" y="600075"/>
                    </a:lnTo>
                    <a:lnTo>
                      <a:pt x="130175" y="593725"/>
                    </a:lnTo>
                    <a:lnTo>
                      <a:pt x="130968" y="586978"/>
                    </a:lnTo>
                    <a:lnTo>
                      <a:pt x="131364" y="580628"/>
                    </a:lnTo>
                    <a:lnTo>
                      <a:pt x="132554" y="574278"/>
                    </a:lnTo>
                    <a:lnTo>
                      <a:pt x="133743" y="567531"/>
                    </a:lnTo>
                    <a:lnTo>
                      <a:pt x="136518" y="554831"/>
                    </a:lnTo>
                    <a:lnTo>
                      <a:pt x="140879" y="542528"/>
                    </a:lnTo>
                    <a:lnTo>
                      <a:pt x="145240" y="531416"/>
                    </a:lnTo>
                    <a:lnTo>
                      <a:pt x="149998" y="520700"/>
                    </a:lnTo>
                    <a:lnTo>
                      <a:pt x="154755" y="511175"/>
                    </a:lnTo>
                    <a:lnTo>
                      <a:pt x="159909" y="502841"/>
                    </a:lnTo>
                    <a:lnTo>
                      <a:pt x="163874" y="496094"/>
                    </a:lnTo>
                    <a:lnTo>
                      <a:pt x="168234" y="491728"/>
                    </a:lnTo>
                    <a:lnTo>
                      <a:pt x="169820" y="490141"/>
                    </a:lnTo>
                    <a:lnTo>
                      <a:pt x="171803" y="488950"/>
                    </a:lnTo>
                    <a:lnTo>
                      <a:pt x="180525" y="484981"/>
                    </a:lnTo>
                    <a:lnTo>
                      <a:pt x="188850" y="480616"/>
                    </a:lnTo>
                    <a:lnTo>
                      <a:pt x="197176" y="477044"/>
                    </a:lnTo>
                    <a:lnTo>
                      <a:pt x="206294" y="473472"/>
                    </a:lnTo>
                    <a:lnTo>
                      <a:pt x="214620" y="470694"/>
                    </a:lnTo>
                    <a:lnTo>
                      <a:pt x="222549" y="467519"/>
                    </a:lnTo>
                    <a:lnTo>
                      <a:pt x="239596" y="463153"/>
                    </a:lnTo>
                    <a:lnTo>
                      <a:pt x="255454" y="459581"/>
                    </a:lnTo>
                    <a:lnTo>
                      <a:pt x="270916" y="456803"/>
                    </a:lnTo>
                    <a:lnTo>
                      <a:pt x="286774" y="454819"/>
                    </a:lnTo>
                    <a:lnTo>
                      <a:pt x="301839" y="454025"/>
                    </a:lnTo>
                    <a:close/>
                    <a:moveTo>
                      <a:pt x="634999" y="33338"/>
                    </a:moveTo>
                    <a:lnTo>
                      <a:pt x="647699" y="33338"/>
                    </a:lnTo>
                    <a:lnTo>
                      <a:pt x="660003" y="33734"/>
                    </a:lnTo>
                    <a:lnTo>
                      <a:pt x="671512" y="34923"/>
                    </a:lnTo>
                    <a:lnTo>
                      <a:pt x="683418" y="36903"/>
                    </a:lnTo>
                    <a:lnTo>
                      <a:pt x="695325" y="39280"/>
                    </a:lnTo>
                    <a:lnTo>
                      <a:pt x="706437" y="42052"/>
                    </a:lnTo>
                    <a:lnTo>
                      <a:pt x="697309" y="50766"/>
                    </a:lnTo>
                    <a:lnTo>
                      <a:pt x="688975" y="59877"/>
                    </a:lnTo>
                    <a:lnTo>
                      <a:pt x="681434" y="69383"/>
                    </a:lnTo>
                    <a:lnTo>
                      <a:pt x="673893" y="79285"/>
                    </a:lnTo>
                    <a:lnTo>
                      <a:pt x="667146" y="89188"/>
                    </a:lnTo>
                    <a:lnTo>
                      <a:pt x="660796" y="99486"/>
                    </a:lnTo>
                    <a:lnTo>
                      <a:pt x="654843" y="109785"/>
                    </a:lnTo>
                    <a:lnTo>
                      <a:pt x="649287" y="120875"/>
                    </a:lnTo>
                    <a:lnTo>
                      <a:pt x="644524" y="131966"/>
                    </a:lnTo>
                    <a:lnTo>
                      <a:pt x="640556" y="143057"/>
                    </a:lnTo>
                    <a:lnTo>
                      <a:pt x="636587" y="154543"/>
                    </a:lnTo>
                    <a:lnTo>
                      <a:pt x="633809" y="166426"/>
                    </a:lnTo>
                    <a:lnTo>
                      <a:pt x="631824" y="177913"/>
                    </a:lnTo>
                    <a:lnTo>
                      <a:pt x="629840" y="189796"/>
                    </a:lnTo>
                    <a:lnTo>
                      <a:pt x="628649" y="202075"/>
                    </a:lnTo>
                    <a:lnTo>
                      <a:pt x="628649" y="214750"/>
                    </a:lnTo>
                    <a:lnTo>
                      <a:pt x="628649" y="224256"/>
                    </a:lnTo>
                    <a:lnTo>
                      <a:pt x="629443" y="233762"/>
                    </a:lnTo>
                    <a:lnTo>
                      <a:pt x="630237" y="243269"/>
                    </a:lnTo>
                    <a:lnTo>
                      <a:pt x="632221" y="252379"/>
                    </a:lnTo>
                    <a:lnTo>
                      <a:pt x="633809" y="261885"/>
                    </a:lnTo>
                    <a:lnTo>
                      <a:pt x="635793" y="270995"/>
                    </a:lnTo>
                    <a:lnTo>
                      <a:pt x="638968" y="280502"/>
                    </a:lnTo>
                    <a:lnTo>
                      <a:pt x="641746" y="289216"/>
                    </a:lnTo>
                    <a:lnTo>
                      <a:pt x="644921" y="297930"/>
                    </a:lnTo>
                    <a:lnTo>
                      <a:pt x="648890" y="306644"/>
                    </a:lnTo>
                    <a:lnTo>
                      <a:pt x="652859" y="315358"/>
                    </a:lnTo>
                    <a:lnTo>
                      <a:pt x="657224" y="323676"/>
                    </a:lnTo>
                    <a:lnTo>
                      <a:pt x="661987" y="331994"/>
                    </a:lnTo>
                    <a:lnTo>
                      <a:pt x="667543" y="340312"/>
                    </a:lnTo>
                    <a:lnTo>
                      <a:pt x="673099" y="348630"/>
                    </a:lnTo>
                    <a:lnTo>
                      <a:pt x="678656" y="356552"/>
                    </a:lnTo>
                    <a:lnTo>
                      <a:pt x="667146" y="358928"/>
                    </a:lnTo>
                    <a:lnTo>
                      <a:pt x="655240" y="360513"/>
                    </a:lnTo>
                    <a:lnTo>
                      <a:pt x="643731" y="362097"/>
                    </a:lnTo>
                    <a:lnTo>
                      <a:pt x="573087" y="436563"/>
                    </a:lnTo>
                    <a:lnTo>
                      <a:pt x="552846" y="352195"/>
                    </a:lnTo>
                    <a:lnTo>
                      <a:pt x="541337" y="348630"/>
                    </a:lnTo>
                    <a:lnTo>
                      <a:pt x="530224" y="343877"/>
                    </a:lnTo>
                    <a:lnTo>
                      <a:pt x="519509" y="338332"/>
                    </a:lnTo>
                    <a:lnTo>
                      <a:pt x="508793" y="332390"/>
                    </a:lnTo>
                    <a:lnTo>
                      <a:pt x="499268" y="326053"/>
                    </a:lnTo>
                    <a:lnTo>
                      <a:pt x="490140" y="319319"/>
                    </a:lnTo>
                    <a:lnTo>
                      <a:pt x="481409" y="311793"/>
                    </a:lnTo>
                    <a:lnTo>
                      <a:pt x="473471" y="303871"/>
                    </a:lnTo>
                    <a:lnTo>
                      <a:pt x="465931" y="295553"/>
                    </a:lnTo>
                    <a:lnTo>
                      <a:pt x="459184" y="286443"/>
                    </a:lnTo>
                    <a:lnTo>
                      <a:pt x="453231" y="277333"/>
                    </a:lnTo>
                    <a:lnTo>
                      <a:pt x="447674" y="267827"/>
                    </a:lnTo>
                    <a:lnTo>
                      <a:pt x="443309" y="257924"/>
                    </a:lnTo>
                    <a:lnTo>
                      <a:pt x="439737" y="247626"/>
                    </a:lnTo>
                    <a:lnTo>
                      <a:pt x="436959" y="236535"/>
                    </a:lnTo>
                    <a:lnTo>
                      <a:pt x="434578" y="225444"/>
                    </a:lnTo>
                    <a:lnTo>
                      <a:pt x="433784" y="217126"/>
                    </a:lnTo>
                    <a:lnTo>
                      <a:pt x="433387" y="208808"/>
                    </a:lnTo>
                    <a:lnTo>
                      <a:pt x="433387" y="200490"/>
                    </a:lnTo>
                    <a:lnTo>
                      <a:pt x="434181" y="192568"/>
                    </a:lnTo>
                    <a:lnTo>
                      <a:pt x="434974" y="183854"/>
                    </a:lnTo>
                    <a:lnTo>
                      <a:pt x="436959" y="175932"/>
                    </a:lnTo>
                    <a:lnTo>
                      <a:pt x="438943" y="168011"/>
                    </a:lnTo>
                    <a:lnTo>
                      <a:pt x="441324" y="160089"/>
                    </a:lnTo>
                    <a:lnTo>
                      <a:pt x="444499" y="152563"/>
                    </a:lnTo>
                    <a:lnTo>
                      <a:pt x="447674" y="145037"/>
                    </a:lnTo>
                    <a:lnTo>
                      <a:pt x="451643" y="137115"/>
                    </a:lnTo>
                    <a:lnTo>
                      <a:pt x="456009" y="129985"/>
                    </a:lnTo>
                    <a:lnTo>
                      <a:pt x="460374" y="122856"/>
                    </a:lnTo>
                    <a:lnTo>
                      <a:pt x="465534" y="115726"/>
                    </a:lnTo>
                    <a:lnTo>
                      <a:pt x="471090" y="108992"/>
                    </a:lnTo>
                    <a:lnTo>
                      <a:pt x="476646" y="102259"/>
                    </a:lnTo>
                    <a:lnTo>
                      <a:pt x="482996" y="95921"/>
                    </a:lnTo>
                    <a:lnTo>
                      <a:pt x="488949" y="89980"/>
                    </a:lnTo>
                    <a:lnTo>
                      <a:pt x="495696" y="84434"/>
                    </a:lnTo>
                    <a:lnTo>
                      <a:pt x="503237" y="78889"/>
                    </a:lnTo>
                    <a:lnTo>
                      <a:pt x="510778" y="73344"/>
                    </a:lnTo>
                    <a:lnTo>
                      <a:pt x="518318" y="68195"/>
                    </a:lnTo>
                    <a:lnTo>
                      <a:pt x="526256" y="63441"/>
                    </a:lnTo>
                    <a:lnTo>
                      <a:pt x="534590" y="59084"/>
                    </a:lnTo>
                    <a:lnTo>
                      <a:pt x="543321" y="54727"/>
                    </a:lnTo>
                    <a:lnTo>
                      <a:pt x="552449" y="51162"/>
                    </a:lnTo>
                    <a:lnTo>
                      <a:pt x="561181" y="47598"/>
                    </a:lnTo>
                    <a:lnTo>
                      <a:pt x="570309" y="44429"/>
                    </a:lnTo>
                    <a:lnTo>
                      <a:pt x="580231" y="41656"/>
                    </a:lnTo>
                    <a:lnTo>
                      <a:pt x="589756" y="39280"/>
                    </a:lnTo>
                    <a:lnTo>
                      <a:pt x="600074" y="37299"/>
                    </a:lnTo>
                    <a:lnTo>
                      <a:pt x="609996" y="35319"/>
                    </a:lnTo>
                    <a:lnTo>
                      <a:pt x="622696" y="34130"/>
                    </a:lnTo>
                    <a:lnTo>
                      <a:pt x="634999" y="33338"/>
                    </a:lnTo>
                    <a:close/>
                    <a:moveTo>
                      <a:pt x="942975" y="0"/>
                    </a:moveTo>
                    <a:lnTo>
                      <a:pt x="956886" y="396"/>
                    </a:lnTo>
                    <a:lnTo>
                      <a:pt x="970400" y="793"/>
                    </a:lnTo>
                    <a:lnTo>
                      <a:pt x="983119" y="2378"/>
                    </a:lnTo>
                    <a:lnTo>
                      <a:pt x="996236" y="4359"/>
                    </a:lnTo>
                    <a:lnTo>
                      <a:pt x="1009352" y="6737"/>
                    </a:lnTo>
                    <a:lnTo>
                      <a:pt x="1022071" y="9907"/>
                    </a:lnTo>
                    <a:lnTo>
                      <a:pt x="1034392" y="13078"/>
                    </a:lnTo>
                    <a:lnTo>
                      <a:pt x="1046714" y="17040"/>
                    </a:lnTo>
                    <a:lnTo>
                      <a:pt x="1058638" y="21003"/>
                    </a:lnTo>
                    <a:lnTo>
                      <a:pt x="1069767" y="25759"/>
                    </a:lnTo>
                    <a:lnTo>
                      <a:pt x="1080896" y="31307"/>
                    </a:lnTo>
                    <a:lnTo>
                      <a:pt x="1091628" y="36855"/>
                    </a:lnTo>
                    <a:lnTo>
                      <a:pt x="1102359" y="42403"/>
                    </a:lnTo>
                    <a:lnTo>
                      <a:pt x="1112693" y="48743"/>
                    </a:lnTo>
                    <a:lnTo>
                      <a:pt x="1121835" y="55480"/>
                    </a:lnTo>
                    <a:lnTo>
                      <a:pt x="1130977" y="62613"/>
                    </a:lnTo>
                    <a:lnTo>
                      <a:pt x="1140119" y="70143"/>
                    </a:lnTo>
                    <a:lnTo>
                      <a:pt x="1148465" y="78465"/>
                    </a:lnTo>
                    <a:lnTo>
                      <a:pt x="1156415" y="86390"/>
                    </a:lnTo>
                    <a:lnTo>
                      <a:pt x="1163966" y="94712"/>
                    </a:lnTo>
                    <a:lnTo>
                      <a:pt x="1170723" y="103431"/>
                    </a:lnTo>
                    <a:lnTo>
                      <a:pt x="1177083" y="112545"/>
                    </a:lnTo>
                    <a:lnTo>
                      <a:pt x="1183045" y="121660"/>
                    </a:lnTo>
                    <a:lnTo>
                      <a:pt x="1188609" y="130774"/>
                    </a:lnTo>
                    <a:lnTo>
                      <a:pt x="1192982" y="141078"/>
                    </a:lnTo>
                    <a:lnTo>
                      <a:pt x="1197354" y="150589"/>
                    </a:lnTo>
                    <a:lnTo>
                      <a:pt x="1201328" y="160892"/>
                    </a:lnTo>
                    <a:lnTo>
                      <a:pt x="1204111" y="171195"/>
                    </a:lnTo>
                    <a:lnTo>
                      <a:pt x="1206098" y="181895"/>
                    </a:lnTo>
                    <a:lnTo>
                      <a:pt x="1208085" y="192991"/>
                    </a:lnTo>
                    <a:lnTo>
                      <a:pt x="1209278" y="203294"/>
                    </a:lnTo>
                    <a:lnTo>
                      <a:pt x="1209675" y="214787"/>
                    </a:lnTo>
                    <a:lnTo>
                      <a:pt x="1209278" y="225486"/>
                    </a:lnTo>
                    <a:lnTo>
                      <a:pt x="1208085" y="236582"/>
                    </a:lnTo>
                    <a:lnTo>
                      <a:pt x="1206098" y="247282"/>
                    </a:lnTo>
                    <a:lnTo>
                      <a:pt x="1204111" y="257586"/>
                    </a:lnTo>
                    <a:lnTo>
                      <a:pt x="1201328" y="268285"/>
                    </a:lnTo>
                    <a:lnTo>
                      <a:pt x="1197354" y="278192"/>
                    </a:lnTo>
                    <a:lnTo>
                      <a:pt x="1192982" y="288496"/>
                    </a:lnTo>
                    <a:lnTo>
                      <a:pt x="1188609" y="298007"/>
                    </a:lnTo>
                    <a:lnTo>
                      <a:pt x="1183045" y="307914"/>
                    </a:lnTo>
                    <a:lnTo>
                      <a:pt x="1177083" y="317028"/>
                    </a:lnTo>
                    <a:lnTo>
                      <a:pt x="1170723" y="325747"/>
                    </a:lnTo>
                    <a:lnTo>
                      <a:pt x="1163966" y="334861"/>
                    </a:lnTo>
                    <a:lnTo>
                      <a:pt x="1156415" y="343183"/>
                    </a:lnTo>
                    <a:lnTo>
                      <a:pt x="1148465" y="351109"/>
                    </a:lnTo>
                    <a:lnTo>
                      <a:pt x="1140119" y="358638"/>
                    </a:lnTo>
                    <a:lnTo>
                      <a:pt x="1130977" y="366168"/>
                    </a:lnTo>
                    <a:lnTo>
                      <a:pt x="1121835" y="373301"/>
                    </a:lnTo>
                    <a:lnTo>
                      <a:pt x="1112693" y="380038"/>
                    </a:lnTo>
                    <a:lnTo>
                      <a:pt x="1102359" y="386378"/>
                    </a:lnTo>
                    <a:lnTo>
                      <a:pt x="1091628" y="392323"/>
                    </a:lnTo>
                    <a:lnTo>
                      <a:pt x="1080896" y="398267"/>
                    </a:lnTo>
                    <a:lnTo>
                      <a:pt x="1069767" y="403419"/>
                    </a:lnTo>
                    <a:lnTo>
                      <a:pt x="1058638" y="407778"/>
                    </a:lnTo>
                    <a:lnTo>
                      <a:pt x="1046714" y="412137"/>
                    </a:lnTo>
                    <a:lnTo>
                      <a:pt x="1034392" y="416496"/>
                    </a:lnTo>
                    <a:lnTo>
                      <a:pt x="1022071" y="419666"/>
                    </a:lnTo>
                    <a:lnTo>
                      <a:pt x="1009352" y="422440"/>
                    </a:lnTo>
                    <a:lnTo>
                      <a:pt x="996236" y="424818"/>
                    </a:lnTo>
                    <a:lnTo>
                      <a:pt x="983119" y="426799"/>
                    </a:lnTo>
                    <a:lnTo>
                      <a:pt x="970400" y="427988"/>
                    </a:lnTo>
                    <a:lnTo>
                      <a:pt x="956886" y="429177"/>
                    </a:lnTo>
                    <a:lnTo>
                      <a:pt x="942975" y="429573"/>
                    </a:lnTo>
                    <a:lnTo>
                      <a:pt x="931051" y="429573"/>
                    </a:lnTo>
                    <a:lnTo>
                      <a:pt x="923897" y="438292"/>
                    </a:lnTo>
                    <a:lnTo>
                      <a:pt x="921512" y="440669"/>
                    </a:lnTo>
                    <a:lnTo>
                      <a:pt x="920320" y="442651"/>
                    </a:lnTo>
                    <a:lnTo>
                      <a:pt x="919525" y="444632"/>
                    </a:lnTo>
                    <a:lnTo>
                      <a:pt x="918730" y="447010"/>
                    </a:lnTo>
                    <a:lnTo>
                      <a:pt x="918332" y="449784"/>
                    </a:lnTo>
                    <a:lnTo>
                      <a:pt x="917935" y="453351"/>
                    </a:lnTo>
                    <a:lnTo>
                      <a:pt x="917537" y="457710"/>
                    </a:lnTo>
                    <a:lnTo>
                      <a:pt x="917935" y="468806"/>
                    </a:lnTo>
                    <a:lnTo>
                      <a:pt x="919127" y="484657"/>
                    </a:lnTo>
                    <a:lnTo>
                      <a:pt x="921512" y="506056"/>
                    </a:lnTo>
                    <a:lnTo>
                      <a:pt x="925487" y="533400"/>
                    </a:lnTo>
                    <a:lnTo>
                      <a:pt x="803862" y="397474"/>
                    </a:lnTo>
                    <a:lnTo>
                      <a:pt x="799490" y="395493"/>
                    </a:lnTo>
                    <a:lnTo>
                      <a:pt x="785578" y="387171"/>
                    </a:lnTo>
                    <a:lnTo>
                      <a:pt x="772064" y="378849"/>
                    </a:lnTo>
                    <a:lnTo>
                      <a:pt x="759346" y="370131"/>
                    </a:lnTo>
                    <a:lnTo>
                      <a:pt x="747819" y="360223"/>
                    </a:lnTo>
                    <a:lnTo>
                      <a:pt x="736690" y="350713"/>
                    </a:lnTo>
                    <a:lnTo>
                      <a:pt x="726753" y="339617"/>
                    </a:lnTo>
                    <a:lnTo>
                      <a:pt x="717214" y="328917"/>
                    </a:lnTo>
                    <a:lnTo>
                      <a:pt x="708867" y="317425"/>
                    </a:lnTo>
                    <a:lnTo>
                      <a:pt x="701713" y="305536"/>
                    </a:lnTo>
                    <a:lnTo>
                      <a:pt x="694956" y="293251"/>
                    </a:lnTo>
                    <a:lnTo>
                      <a:pt x="689391" y="280966"/>
                    </a:lnTo>
                    <a:lnTo>
                      <a:pt x="687007" y="274626"/>
                    </a:lnTo>
                    <a:lnTo>
                      <a:pt x="684622" y="268285"/>
                    </a:lnTo>
                    <a:lnTo>
                      <a:pt x="682635" y="261548"/>
                    </a:lnTo>
                    <a:lnTo>
                      <a:pt x="681045" y="255208"/>
                    </a:lnTo>
                    <a:lnTo>
                      <a:pt x="679852" y="248471"/>
                    </a:lnTo>
                    <a:lnTo>
                      <a:pt x="678660" y="241734"/>
                    </a:lnTo>
                    <a:lnTo>
                      <a:pt x="677467" y="234997"/>
                    </a:lnTo>
                    <a:lnTo>
                      <a:pt x="676673" y="228260"/>
                    </a:lnTo>
                    <a:lnTo>
                      <a:pt x="676275" y="221524"/>
                    </a:lnTo>
                    <a:lnTo>
                      <a:pt x="676275" y="214787"/>
                    </a:lnTo>
                    <a:lnTo>
                      <a:pt x="676673" y="203294"/>
                    </a:lnTo>
                    <a:lnTo>
                      <a:pt x="677467" y="192991"/>
                    </a:lnTo>
                    <a:lnTo>
                      <a:pt x="679455" y="181895"/>
                    </a:lnTo>
                    <a:lnTo>
                      <a:pt x="681840" y="171195"/>
                    </a:lnTo>
                    <a:lnTo>
                      <a:pt x="684622" y="160892"/>
                    </a:lnTo>
                    <a:lnTo>
                      <a:pt x="688199" y="150589"/>
                    </a:lnTo>
                    <a:lnTo>
                      <a:pt x="692571" y="141078"/>
                    </a:lnTo>
                    <a:lnTo>
                      <a:pt x="696943" y="130774"/>
                    </a:lnTo>
                    <a:lnTo>
                      <a:pt x="702508" y="121660"/>
                    </a:lnTo>
                    <a:lnTo>
                      <a:pt x="708470" y="112545"/>
                    </a:lnTo>
                    <a:lnTo>
                      <a:pt x="714829" y="103431"/>
                    </a:lnTo>
                    <a:lnTo>
                      <a:pt x="721984" y="94712"/>
                    </a:lnTo>
                    <a:lnTo>
                      <a:pt x="729138" y="86390"/>
                    </a:lnTo>
                    <a:lnTo>
                      <a:pt x="737087" y="78465"/>
                    </a:lnTo>
                    <a:lnTo>
                      <a:pt x="745434" y="70143"/>
                    </a:lnTo>
                    <a:lnTo>
                      <a:pt x="754576" y="62613"/>
                    </a:lnTo>
                    <a:lnTo>
                      <a:pt x="763718" y="55480"/>
                    </a:lnTo>
                    <a:lnTo>
                      <a:pt x="773654" y="48743"/>
                    </a:lnTo>
                    <a:lnTo>
                      <a:pt x="783591" y="42403"/>
                    </a:lnTo>
                    <a:lnTo>
                      <a:pt x="793925" y="36855"/>
                    </a:lnTo>
                    <a:lnTo>
                      <a:pt x="804657" y="31307"/>
                    </a:lnTo>
                    <a:lnTo>
                      <a:pt x="815786" y="25759"/>
                    </a:lnTo>
                    <a:lnTo>
                      <a:pt x="827710" y="21003"/>
                    </a:lnTo>
                    <a:lnTo>
                      <a:pt x="839236" y="17040"/>
                    </a:lnTo>
                    <a:lnTo>
                      <a:pt x="851160" y="13078"/>
                    </a:lnTo>
                    <a:lnTo>
                      <a:pt x="863879" y="9907"/>
                    </a:lnTo>
                    <a:lnTo>
                      <a:pt x="876598" y="6737"/>
                    </a:lnTo>
                    <a:lnTo>
                      <a:pt x="889317" y="4359"/>
                    </a:lnTo>
                    <a:lnTo>
                      <a:pt x="902434" y="2378"/>
                    </a:lnTo>
                    <a:lnTo>
                      <a:pt x="915947" y="793"/>
                    </a:lnTo>
                    <a:lnTo>
                      <a:pt x="929461" y="396"/>
                    </a:lnTo>
                    <a:lnTo>
                      <a:pt x="942975" y="0"/>
                    </a:lnTo>
                    <a:close/>
                  </a:path>
                </a:pathLst>
              </a:custGeom>
              <a:solidFill>
                <a:schemeClr val="bg1">
                  <a:alpha val="8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14350"/>
                <a:endParaRPr lang="zh-CN" altLang="en-US" sz="150"/>
              </a:p>
            </p:txBody>
          </p:sp>
        </p:grpSp>
      </p:grpSp>
      <p:grpSp>
        <p:nvGrpSpPr>
          <p:cNvPr id="5" name="组合 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0" y="5629275"/>
            <a:ext cx="9144000" cy="371475"/>
            <a:chOff x="0" y="6362700"/>
            <a:chExt cx="12192000" cy="495300"/>
          </a:xfrm>
        </p:grpSpPr>
        <p:sp>
          <p:nvSpPr>
            <p:cNvPr id="60" name="矩形 59"/>
            <p:cNvSpPr/>
            <p:nvPr/>
          </p:nvSpPr>
          <p:spPr>
            <a:xfrm>
              <a:off x="0" y="6672513"/>
              <a:ext cx="12192000" cy="1854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0" y="6362700"/>
              <a:ext cx="12192000" cy="420793"/>
            </a:xfrm>
            <a:custGeom>
              <a:avLst/>
              <a:gdLst>
                <a:gd name="connsiteX0" fmla="*/ 6096000 w 12192000"/>
                <a:gd name="connsiteY0" fmla="*/ 0 h 420793"/>
                <a:gd name="connsiteX1" fmla="*/ 6221222 w 12192000"/>
                <a:gd name="connsiteY1" fmla="*/ 215900 h 420793"/>
                <a:gd name="connsiteX2" fmla="*/ 12192000 w 12192000"/>
                <a:gd name="connsiteY2" fmla="*/ 215900 h 420793"/>
                <a:gd name="connsiteX3" fmla="*/ 12192000 w 12192000"/>
                <a:gd name="connsiteY3" fmla="*/ 420793 h 420793"/>
                <a:gd name="connsiteX4" fmla="*/ 0 w 12192000"/>
                <a:gd name="connsiteY4" fmla="*/ 420793 h 420793"/>
                <a:gd name="connsiteX5" fmla="*/ 0 w 12192000"/>
                <a:gd name="connsiteY5" fmla="*/ 215900 h 420793"/>
                <a:gd name="connsiteX6" fmla="*/ 5970778 w 12192000"/>
                <a:gd name="connsiteY6" fmla="*/ 215900 h 42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420793">
                  <a:moveTo>
                    <a:pt x="6096000" y="0"/>
                  </a:moveTo>
                  <a:lnTo>
                    <a:pt x="6221222" y="215900"/>
                  </a:lnTo>
                  <a:lnTo>
                    <a:pt x="12192000" y="215900"/>
                  </a:lnTo>
                  <a:lnTo>
                    <a:pt x="12192000" y="420793"/>
                  </a:lnTo>
                  <a:lnTo>
                    <a:pt x="0" y="420793"/>
                  </a:lnTo>
                  <a:lnTo>
                    <a:pt x="0" y="215900"/>
                  </a:lnTo>
                  <a:lnTo>
                    <a:pt x="5970778" y="215900"/>
                  </a:ln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 defTabSz="514350"/>
              <a:endParaRPr lang="zh-CN" altLang="en-US" sz="150"/>
            </a:p>
          </p:txBody>
        </p:sp>
      </p:grpSp>
      <p:sp>
        <p:nvSpPr>
          <p:cNvPr id="1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8" name="文本框 2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 txBox="1"/>
          <p:nvPr/>
        </p:nvSpPr>
        <p:spPr bwMode="auto">
          <a:xfrm>
            <a:off x="4142186" y="3084403"/>
            <a:ext cx="25717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0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Analysis</a:t>
            </a:r>
            <a:endParaRPr lang="zh-CN" altLang="en-US" sz="4000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grpSp>
        <p:nvGrpSpPr>
          <p:cNvPr id="2" name="作者QQ：39422219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757487" y="2786063"/>
            <a:ext cx="1071563" cy="1243013"/>
            <a:chOff x="3676650" y="2571751"/>
            <a:chExt cx="1428750" cy="1657350"/>
          </a:xfrm>
        </p:grpSpPr>
        <p:sp>
          <p:nvSpPr>
            <p:cNvPr id="34" name="任意多边形 33"/>
            <p:cNvSpPr/>
            <p:nvPr/>
          </p:nvSpPr>
          <p:spPr>
            <a:xfrm>
              <a:off x="3676650" y="2571751"/>
              <a:ext cx="1428750" cy="1657350"/>
            </a:xfrm>
            <a:custGeom>
              <a:avLst/>
              <a:gdLst>
                <a:gd name="connsiteX0" fmla="*/ 714375 w 1428750"/>
                <a:gd name="connsiteY0" fmla="*/ 0 h 1657350"/>
                <a:gd name="connsiteX1" fmla="*/ 1428750 w 1428750"/>
                <a:gd name="connsiteY1" fmla="*/ 357187 h 1657350"/>
                <a:gd name="connsiteX2" fmla="*/ 1428750 w 1428750"/>
                <a:gd name="connsiteY2" fmla="*/ 1300162 h 1657350"/>
                <a:gd name="connsiteX3" fmla="*/ 714375 w 1428750"/>
                <a:gd name="connsiteY3" fmla="*/ 1657350 h 1657350"/>
                <a:gd name="connsiteX4" fmla="*/ 0 w 1428750"/>
                <a:gd name="connsiteY4" fmla="*/ 1300162 h 1657350"/>
                <a:gd name="connsiteX5" fmla="*/ 0 w 1428750"/>
                <a:gd name="connsiteY5" fmla="*/ 357187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0" h="1657350">
                  <a:moveTo>
                    <a:pt x="714375" y="0"/>
                  </a:moveTo>
                  <a:lnTo>
                    <a:pt x="1428750" y="357187"/>
                  </a:lnTo>
                  <a:lnTo>
                    <a:pt x="1428750" y="1300162"/>
                  </a:lnTo>
                  <a:lnTo>
                    <a:pt x="714375" y="1657350"/>
                  </a:lnTo>
                  <a:lnTo>
                    <a:pt x="0" y="1300162"/>
                  </a:lnTo>
                  <a:lnTo>
                    <a:pt x="0" y="35718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000501" y="2677151"/>
              <a:ext cx="812616" cy="1477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113B5F"/>
                  </a:solidFill>
                  <a:latin typeface="Impact" panose="020B0806030902050204" pitchFamily="34" charset="0"/>
                </a:rPr>
                <a:t>2</a:t>
              </a:r>
              <a:endParaRPr lang="zh-CN" altLang="en-US" sz="6600" dirty="0">
                <a:solidFill>
                  <a:srgbClr val="113B5F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122981" y="1024466"/>
            <a:ext cx="559273" cy="528110"/>
            <a:chOff x="3414713" y="2562226"/>
            <a:chExt cx="2108200" cy="1990725"/>
          </a:xfrm>
        </p:grpSpPr>
        <p:sp>
          <p:nvSpPr>
            <p:cNvPr id="19" name="六边形 18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24" name="六边形 23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25" name="六边形 24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526328" y="2571751"/>
              <a:ext cx="1626662" cy="1657350"/>
              <a:chOff x="3526328" y="2571751"/>
              <a:chExt cx="1626662" cy="1657350"/>
            </a:xfrm>
          </p:grpSpPr>
          <p:sp>
            <p:nvSpPr>
              <p:cNvPr id="34" name="任意多边形 33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526328" y="2680766"/>
                <a:ext cx="1626662" cy="1392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2.1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56" name="矩形 55"/>
          <p:cNvSpPr/>
          <p:nvPr/>
        </p:nvSpPr>
        <p:spPr>
          <a:xfrm>
            <a:off x="5497742" y="2216704"/>
            <a:ext cx="2892424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750" dirty="0">
              <a:solidFill>
                <a:schemeClr val="bg1"/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  <a:sym typeface="Lato Regular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188342" y="5151683"/>
            <a:ext cx="289242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750" dirty="0">
              <a:solidFill>
                <a:schemeClr val="bg1"/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  <a:sym typeface="Lato Regular" charset="0"/>
            </a:endParaRPr>
          </a:p>
        </p:txBody>
      </p:sp>
      <p:sp>
        <p:nvSpPr>
          <p:cNvPr id="9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sp>
        <p:nvSpPr>
          <p:cNvPr id="59" name="任意多边形 5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 bwMode="auto">
          <a:xfrm>
            <a:off x="4844858" y="3345481"/>
            <a:ext cx="2328428" cy="2329200"/>
          </a:xfrm>
          <a:custGeom>
            <a:avLst/>
            <a:gdLst>
              <a:gd name="connsiteX0" fmla="*/ 1473747 w 2947494"/>
              <a:gd name="connsiteY0" fmla="*/ 337107 h 2922211"/>
              <a:gd name="connsiteX1" fmla="*/ 349749 w 2947494"/>
              <a:gd name="connsiteY1" fmla="*/ 1461105 h 2922211"/>
              <a:gd name="connsiteX2" fmla="*/ 1473747 w 2947494"/>
              <a:gd name="connsiteY2" fmla="*/ 2585103 h 2922211"/>
              <a:gd name="connsiteX3" fmla="*/ 2597745 w 2947494"/>
              <a:gd name="connsiteY3" fmla="*/ 1461105 h 2922211"/>
              <a:gd name="connsiteX4" fmla="*/ 1473747 w 2947494"/>
              <a:gd name="connsiteY4" fmla="*/ 337107 h 2922211"/>
              <a:gd name="connsiteX5" fmla="*/ 1316647 w 2947494"/>
              <a:gd name="connsiteY5" fmla="*/ 0 h 2922211"/>
              <a:gd name="connsiteX6" fmla="*/ 1346571 w 2947494"/>
              <a:gd name="connsiteY6" fmla="*/ 14986 h 2922211"/>
              <a:gd name="connsiteX7" fmla="*/ 1361533 w 2947494"/>
              <a:gd name="connsiteY7" fmla="*/ 104900 h 2922211"/>
              <a:gd name="connsiteX8" fmla="*/ 1481228 w 2947494"/>
              <a:gd name="connsiteY8" fmla="*/ 104900 h 2922211"/>
              <a:gd name="connsiteX9" fmla="*/ 1585961 w 2947494"/>
              <a:gd name="connsiteY9" fmla="*/ 104900 h 2922211"/>
              <a:gd name="connsiteX10" fmla="*/ 1600923 w 2947494"/>
              <a:gd name="connsiteY10" fmla="*/ 14986 h 2922211"/>
              <a:gd name="connsiteX11" fmla="*/ 1645809 w 2947494"/>
              <a:gd name="connsiteY11" fmla="*/ 0 h 2922211"/>
              <a:gd name="connsiteX12" fmla="*/ 1765504 w 2947494"/>
              <a:gd name="connsiteY12" fmla="*/ 14986 h 2922211"/>
              <a:gd name="connsiteX13" fmla="*/ 1795428 w 2947494"/>
              <a:gd name="connsiteY13" fmla="*/ 44957 h 2922211"/>
              <a:gd name="connsiteX14" fmla="*/ 1780466 w 2947494"/>
              <a:gd name="connsiteY14" fmla="*/ 149857 h 2922211"/>
              <a:gd name="connsiteX15" fmla="*/ 2004895 w 2947494"/>
              <a:gd name="connsiteY15" fmla="*/ 209800 h 2922211"/>
              <a:gd name="connsiteX16" fmla="*/ 2049780 w 2947494"/>
              <a:gd name="connsiteY16" fmla="*/ 134871 h 2922211"/>
              <a:gd name="connsiteX17" fmla="*/ 2079704 w 2947494"/>
              <a:gd name="connsiteY17" fmla="*/ 104900 h 2922211"/>
              <a:gd name="connsiteX18" fmla="*/ 2094666 w 2947494"/>
              <a:gd name="connsiteY18" fmla="*/ 119886 h 2922211"/>
              <a:gd name="connsiteX19" fmla="*/ 2199399 w 2947494"/>
              <a:gd name="connsiteY19" fmla="*/ 179828 h 2922211"/>
              <a:gd name="connsiteX20" fmla="*/ 2214361 w 2947494"/>
              <a:gd name="connsiteY20" fmla="*/ 209800 h 2922211"/>
              <a:gd name="connsiteX21" fmla="*/ 2184437 w 2947494"/>
              <a:gd name="connsiteY21" fmla="*/ 299714 h 2922211"/>
              <a:gd name="connsiteX22" fmla="*/ 2363980 w 2947494"/>
              <a:gd name="connsiteY22" fmla="*/ 434585 h 2922211"/>
              <a:gd name="connsiteX23" fmla="*/ 2423828 w 2947494"/>
              <a:gd name="connsiteY23" fmla="*/ 374643 h 2922211"/>
              <a:gd name="connsiteX24" fmla="*/ 2453751 w 2947494"/>
              <a:gd name="connsiteY24" fmla="*/ 359657 h 2922211"/>
              <a:gd name="connsiteX25" fmla="*/ 2483675 w 2947494"/>
              <a:gd name="connsiteY25" fmla="*/ 374643 h 2922211"/>
              <a:gd name="connsiteX26" fmla="*/ 2573447 w 2947494"/>
              <a:gd name="connsiteY26" fmla="*/ 464557 h 2922211"/>
              <a:gd name="connsiteX27" fmla="*/ 2573447 w 2947494"/>
              <a:gd name="connsiteY27" fmla="*/ 509514 h 2922211"/>
              <a:gd name="connsiteX28" fmla="*/ 2498637 w 2947494"/>
              <a:gd name="connsiteY28" fmla="*/ 569457 h 2922211"/>
              <a:gd name="connsiteX29" fmla="*/ 2633294 w 2947494"/>
              <a:gd name="connsiteY29" fmla="*/ 749285 h 2922211"/>
              <a:gd name="connsiteX30" fmla="*/ 2723066 w 2947494"/>
              <a:gd name="connsiteY30" fmla="*/ 719314 h 2922211"/>
              <a:gd name="connsiteX31" fmla="*/ 2738028 w 2947494"/>
              <a:gd name="connsiteY31" fmla="*/ 719314 h 2922211"/>
              <a:gd name="connsiteX32" fmla="*/ 2767951 w 2947494"/>
              <a:gd name="connsiteY32" fmla="*/ 734299 h 2922211"/>
              <a:gd name="connsiteX33" fmla="*/ 2827799 w 2947494"/>
              <a:gd name="connsiteY33" fmla="*/ 839199 h 2922211"/>
              <a:gd name="connsiteX34" fmla="*/ 2812837 w 2947494"/>
              <a:gd name="connsiteY34" fmla="*/ 884156 h 2922211"/>
              <a:gd name="connsiteX35" fmla="*/ 2723066 w 2947494"/>
              <a:gd name="connsiteY35" fmla="*/ 929113 h 2922211"/>
              <a:gd name="connsiteX36" fmla="*/ 2797875 w 2947494"/>
              <a:gd name="connsiteY36" fmla="*/ 1153899 h 2922211"/>
              <a:gd name="connsiteX37" fmla="*/ 2887647 w 2947494"/>
              <a:gd name="connsiteY37" fmla="*/ 1138913 h 2922211"/>
              <a:gd name="connsiteX38" fmla="*/ 2902608 w 2947494"/>
              <a:gd name="connsiteY38" fmla="*/ 1138913 h 2922211"/>
              <a:gd name="connsiteX39" fmla="*/ 2932532 w 2947494"/>
              <a:gd name="connsiteY39" fmla="*/ 1168885 h 2922211"/>
              <a:gd name="connsiteX40" fmla="*/ 2947494 w 2947494"/>
              <a:gd name="connsiteY40" fmla="*/ 1288770 h 2922211"/>
              <a:gd name="connsiteX41" fmla="*/ 2917570 w 2947494"/>
              <a:gd name="connsiteY41" fmla="*/ 1333727 h 2922211"/>
              <a:gd name="connsiteX42" fmla="*/ 2827799 w 2947494"/>
              <a:gd name="connsiteY42" fmla="*/ 1348713 h 2922211"/>
              <a:gd name="connsiteX43" fmla="*/ 2842761 w 2947494"/>
              <a:gd name="connsiteY43" fmla="*/ 1453613 h 2922211"/>
              <a:gd name="connsiteX44" fmla="*/ 2827799 w 2947494"/>
              <a:gd name="connsiteY44" fmla="*/ 1573498 h 2922211"/>
              <a:gd name="connsiteX45" fmla="*/ 2917570 w 2947494"/>
              <a:gd name="connsiteY45" fmla="*/ 1588484 h 2922211"/>
              <a:gd name="connsiteX46" fmla="*/ 2947494 w 2947494"/>
              <a:gd name="connsiteY46" fmla="*/ 1633441 h 2922211"/>
              <a:gd name="connsiteX47" fmla="*/ 2932532 w 2947494"/>
              <a:gd name="connsiteY47" fmla="*/ 1753327 h 2922211"/>
              <a:gd name="connsiteX48" fmla="*/ 2902608 w 2947494"/>
              <a:gd name="connsiteY48" fmla="*/ 1783298 h 2922211"/>
              <a:gd name="connsiteX49" fmla="*/ 2887647 w 2947494"/>
              <a:gd name="connsiteY49" fmla="*/ 1783298 h 2922211"/>
              <a:gd name="connsiteX50" fmla="*/ 2797875 w 2947494"/>
              <a:gd name="connsiteY50" fmla="*/ 1768312 h 2922211"/>
              <a:gd name="connsiteX51" fmla="*/ 2723066 w 2947494"/>
              <a:gd name="connsiteY51" fmla="*/ 1993098 h 2922211"/>
              <a:gd name="connsiteX52" fmla="*/ 2812837 w 2947494"/>
              <a:gd name="connsiteY52" fmla="*/ 2038055 h 2922211"/>
              <a:gd name="connsiteX53" fmla="*/ 2827799 w 2947494"/>
              <a:gd name="connsiteY53" fmla="*/ 2083012 h 2922211"/>
              <a:gd name="connsiteX54" fmla="*/ 2767951 w 2947494"/>
              <a:gd name="connsiteY54" fmla="*/ 2187912 h 2922211"/>
              <a:gd name="connsiteX55" fmla="*/ 2738028 w 2947494"/>
              <a:gd name="connsiteY55" fmla="*/ 2202898 h 2922211"/>
              <a:gd name="connsiteX56" fmla="*/ 2723066 w 2947494"/>
              <a:gd name="connsiteY56" fmla="*/ 2202898 h 2922211"/>
              <a:gd name="connsiteX57" fmla="*/ 2633294 w 2947494"/>
              <a:gd name="connsiteY57" fmla="*/ 2157941 h 2922211"/>
              <a:gd name="connsiteX58" fmla="*/ 2498637 w 2947494"/>
              <a:gd name="connsiteY58" fmla="*/ 2352755 h 2922211"/>
              <a:gd name="connsiteX59" fmla="*/ 2573447 w 2947494"/>
              <a:gd name="connsiteY59" fmla="*/ 2412697 h 2922211"/>
              <a:gd name="connsiteX60" fmla="*/ 2573447 w 2947494"/>
              <a:gd name="connsiteY60" fmla="*/ 2457655 h 2922211"/>
              <a:gd name="connsiteX61" fmla="*/ 2483675 w 2947494"/>
              <a:gd name="connsiteY61" fmla="*/ 2547569 h 2922211"/>
              <a:gd name="connsiteX62" fmla="*/ 2453751 w 2947494"/>
              <a:gd name="connsiteY62" fmla="*/ 2562554 h 2922211"/>
              <a:gd name="connsiteX63" fmla="*/ 2423828 w 2947494"/>
              <a:gd name="connsiteY63" fmla="*/ 2547569 h 2922211"/>
              <a:gd name="connsiteX64" fmla="*/ 2363980 w 2947494"/>
              <a:gd name="connsiteY64" fmla="*/ 2487626 h 2922211"/>
              <a:gd name="connsiteX65" fmla="*/ 2184437 w 2947494"/>
              <a:gd name="connsiteY65" fmla="*/ 2622497 h 2922211"/>
              <a:gd name="connsiteX66" fmla="*/ 2214361 w 2947494"/>
              <a:gd name="connsiteY66" fmla="*/ 2697426 h 2922211"/>
              <a:gd name="connsiteX67" fmla="*/ 2199399 w 2947494"/>
              <a:gd name="connsiteY67" fmla="*/ 2742383 h 2922211"/>
              <a:gd name="connsiteX68" fmla="*/ 2094666 w 2947494"/>
              <a:gd name="connsiteY68" fmla="*/ 2802326 h 2922211"/>
              <a:gd name="connsiteX69" fmla="*/ 2079704 w 2947494"/>
              <a:gd name="connsiteY69" fmla="*/ 2802326 h 2922211"/>
              <a:gd name="connsiteX70" fmla="*/ 2049780 w 2947494"/>
              <a:gd name="connsiteY70" fmla="*/ 2787340 h 2922211"/>
              <a:gd name="connsiteX71" fmla="*/ 2004895 w 2947494"/>
              <a:gd name="connsiteY71" fmla="*/ 2712411 h 2922211"/>
              <a:gd name="connsiteX72" fmla="*/ 1780466 w 2947494"/>
              <a:gd name="connsiteY72" fmla="*/ 2772354 h 2922211"/>
              <a:gd name="connsiteX73" fmla="*/ 1795428 w 2947494"/>
              <a:gd name="connsiteY73" fmla="*/ 2862268 h 2922211"/>
              <a:gd name="connsiteX74" fmla="*/ 1765504 w 2947494"/>
              <a:gd name="connsiteY74" fmla="*/ 2907225 h 2922211"/>
              <a:gd name="connsiteX75" fmla="*/ 1645809 w 2947494"/>
              <a:gd name="connsiteY75" fmla="*/ 2922211 h 2922211"/>
              <a:gd name="connsiteX76" fmla="*/ 1600923 w 2947494"/>
              <a:gd name="connsiteY76" fmla="*/ 2892240 h 2922211"/>
              <a:gd name="connsiteX77" fmla="*/ 1585961 w 2947494"/>
              <a:gd name="connsiteY77" fmla="*/ 2802326 h 2922211"/>
              <a:gd name="connsiteX78" fmla="*/ 1481228 w 2947494"/>
              <a:gd name="connsiteY78" fmla="*/ 2817311 h 2922211"/>
              <a:gd name="connsiteX79" fmla="*/ 1361533 w 2947494"/>
              <a:gd name="connsiteY79" fmla="*/ 2802326 h 2922211"/>
              <a:gd name="connsiteX80" fmla="*/ 1346571 w 2947494"/>
              <a:gd name="connsiteY80" fmla="*/ 2892240 h 2922211"/>
              <a:gd name="connsiteX81" fmla="*/ 1316647 w 2947494"/>
              <a:gd name="connsiteY81" fmla="*/ 2922211 h 2922211"/>
              <a:gd name="connsiteX82" fmla="*/ 1181990 w 2947494"/>
              <a:gd name="connsiteY82" fmla="*/ 2907225 h 2922211"/>
              <a:gd name="connsiteX83" fmla="*/ 1152066 w 2947494"/>
              <a:gd name="connsiteY83" fmla="*/ 2862268 h 2922211"/>
              <a:gd name="connsiteX84" fmla="*/ 1167028 w 2947494"/>
              <a:gd name="connsiteY84" fmla="*/ 2772354 h 2922211"/>
              <a:gd name="connsiteX85" fmla="*/ 957562 w 2947494"/>
              <a:gd name="connsiteY85" fmla="*/ 2712411 h 2922211"/>
              <a:gd name="connsiteX86" fmla="*/ 912676 w 2947494"/>
              <a:gd name="connsiteY86" fmla="*/ 2787340 h 2922211"/>
              <a:gd name="connsiteX87" fmla="*/ 882752 w 2947494"/>
              <a:gd name="connsiteY87" fmla="*/ 2802326 h 2922211"/>
              <a:gd name="connsiteX88" fmla="*/ 867790 w 2947494"/>
              <a:gd name="connsiteY88" fmla="*/ 2802326 h 2922211"/>
              <a:gd name="connsiteX89" fmla="*/ 748095 w 2947494"/>
              <a:gd name="connsiteY89" fmla="*/ 2742383 h 2922211"/>
              <a:gd name="connsiteX90" fmla="*/ 733133 w 2947494"/>
              <a:gd name="connsiteY90" fmla="*/ 2697426 h 2922211"/>
              <a:gd name="connsiteX91" fmla="*/ 778019 w 2947494"/>
              <a:gd name="connsiteY91" fmla="*/ 2622497 h 2922211"/>
              <a:gd name="connsiteX92" fmla="*/ 598476 w 2947494"/>
              <a:gd name="connsiteY92" fmla="*/ 2487626 h 2922211"/>
              <a:gd name="connsiteX93" fmla="*/ 523667 w 2947494"/>
              <a:gd name="connsiteY93" fmla="*/ 2547569 h 2922211"/>
              <a:gd name="connsiteX94" fmla="*/ 508705 w 2947494"/>
              <a:gd name="connsiteY94" fmla="*/ 2562554 h 2922211"/>
              <a:gd name="connsiteX95" fmla="*/ 478781 w 2947494"/>
              <a:gd name="connsiteY95" fmla="*/ 2547569 h 2922211"/>
              <a:gd name="connsiteX96" fmla="*/ 389009 w 2947494"/>
              <a:gd name="connsiteY96" fmla="*/ 2457655 h 2922211"/>
              <a:gd name="connsiteX97" fmla="*/ 389009 w 2947494"/>
              <a:gd name="connsiteY97" fmla="*/ 2412697 h 2922211"/>
              <a:gd name="connsiteX98" fmla="*/ 448857 w 2947494"/>
              <a:gd name="connsiteY98" fmla="*/ 2352755 h 2922211"/>
              <a:gd name="connsiteX99" fmla="*/ 314200 w 2947494"/>
              <a:gd name="connsiteY99" fmla="*/ 2157941 h 2922211"/>
              <a:gd name="connsiteX100" fmla="*/ 239390 w 2947494"/>
              <a:gd name="connsiteY100" fmla="*/ 2202898 h 2922211"/>
              <a:gd name="connsiteX101" fmla="*/ 224429 w 2947494"/>
              <a:gd name="connsiteY101" fmla="*/ 2202898 h 2922211"/>
              <a:gd name="connsiteX102" fmla="*/ 194505 w 2947494"/>
              <a:gd name="connsiteY102" fmla="*/ 2187912 h 2922211"/>
              <a:gd name="connsiteX103" fmla="*/ 134657 w 2947494"/>
              <a:gd name="connsiteY103" fmla="*/ 2083012 h 2922211"/>
              <a:gd name="connsiteX104" fmla="*/ 149619 w 2947494"/>
              <a:gd name="connsiteY104" fmla="*/ 2038055 h 2922211"/>
              <a:gd name="connsiteX105" fmla="*/ 224429 w 2947494"/>
              <a:gd name="connsiteY105" fmla="*/ 1993098 h 2922211"/>
              <a:gd name="connsiteX106" fmla="*/ 149619 w 2947494"/>
              <a:gd name="connsiteY106" fmla="*/ 1768312 h 2922211"/>
              <a:gd name="connsiteX107" fmla="*/ 59848 w 2947494"/>
              <a:gd name="connsiteY107" fmla="*/ 1783298 h 2922211"/>
              <a:gd name="connsiteX108" fmla="*/ 29924 w 2947494"/>
              <a:gd name="connsiteY108" fmla="*/ 1753327 h 2922211"/>
              <a:gd name="connsiteX109" fmla="*/ 0 w 2947494"/>
              <a:gd name="connsiteY109" fmla="*/ 1633441 h 2922211"/>
              <a:gd name="connsiteX110" fmla="*/ 29924 w 2947494"/>
              <a:gd name="connsiteY110" fmla="*/ 1588484 h 2922211"/>
              <a:gd name="connsiteX111" fmla="*/ 119695 w 2947494"/>
              <a:gd name="connsiteY111" fmla="*/ 1573498 h 2922211"/>
              <a:gd name="connsiteX112" fmla="*/ 119695 w 2947494"/>
              <a:gd name="connsiteY112" fmla="*/ 1453613 h 2922211"/>
              <a:gd name="connsiteX113" fmla="*/ 119695 w 2947494"/>
              <a:gd name="connsiteY113" fmla="*/ 1348713 h 2922211"/>
              <a:gd name="connsiteX114" fmla="*/ 29924 w 2947494"/>
              <a:gd name="connsiteY114" fmla="*/ 1333727 h 2922211"/>
              <a:gd name="connsiteX115" fmla="*/ 0 w 2947494"/>
              <a:gd name="connsiteY115" fmla="*/ 1288770 h 2922211"/>
              <a:gd name="connsiteX116" fmla="*/ 29924 w 2947494"/>
              <a:gd name="connsiteY116" fmla="*/ 1168885 h 2922211"/>
              <a:gd name="connsiteX117" fmla="*/ 59848 w 2947494"/>
              <a:gd name="connsiteY117" fmla="*/ 1138913 h 2922211"/>
              <a:gd name="connsiteX118" fmla="*/ 149619 w 2947494"/>
              <a:gd name="connsiteY118" fmla="*/ 1153899 h 2922211"/>
              <a:gd name="connsiteX119" fmla="*/ 224429 w 2947494"/>
              <a:gd name="connsiteY119" fmla="*/ 929113 h 2922211"/>
              <a:gd name="connsiteX120" fmla="*/ 149619 w 2947494"/>
              <a:gd name="connsiteY120" fmla="*/ 884156 h 2922211"/>
              <a:gd name="connsiteX121" fmla="*/ 134657 w 2947494"/>
              <a:gd name="connsiteY121" fmla="*/ 839199 h 2922211"/>
              <a:gd name="connsiteX122" fmla="*/ 194505 w 2947494"/>
              <a:gd name="connsiteY122" fmla="*/ 734299 h 2922211"/>
              <a:gd name="connsiteX123" fmla="*/ 224429 w 2947494"/>
              <a:gd name="connsiteY123" fmla="*/ 719314 h 2922211"/>
              <a:gd name="connsiteX124" fmla="*/ 239390 w 2947494"/>
              <a:gd name="connsiteY124" fmla="*/ 719314 h 2922211"/>
              <a:gd name="connsiteX125" fmla="*/ 314200 w 2947494"/>
              <a:gd name="connsiteY125" fmla="*/ 749285 h 2922211"/>
              <a:gd name="connsiteX126" fmla="*/ 448857 w 2947494"/>
              <a:gd name="connsiteY126" fmla="*/ 569457 h 2922211"/>
              <a:gd name="connsiteX127" fmla="*/ 389009 w 2947494"/>
              <a:gd name="connsiteY127" fmla="*/ 509514 h 2922211"/>
              <a:gd name="connsiteX128" fmla="*/ 389009 w 2947494"/>
              <a:gd name="connsiteY128" fmla="*/ 464557 h 2922211"/>
              <a:gd name="connsiteX129" fmla="*/ 478781 w 2947494"/>
              <a:gd name="connsiteY129" fmla="*/ 374643 h 2922211"/>
              <a:gd name="connsiteX130" fmla="*/ 508705 w 2947494"/>
              <a:gd name="connsiteY130" fmla="*/ 359657 h 2922211"/>
              <a:gd name="connsiteX131" fmla="*/ 523667 w 2947494"/>
              <a:gd name="connsiteY131" fmla="*/ 374643 h 2922211"/>
              <a:gd name="connsiteX132" fmla="*/ 598476 w 2947494"/>
              <a:gd name="connsiteY132" fmla="*/ 434585 h 2922211"/>
              <a:gd name="connsiteX133" fmla="*/ 778019 w 2947494"/>
              <a:gd name="connsiteY133" fmla="*/ 299714 h 2922211"/>
              <a:gd name="connsiteX134" fmla="*/ 733133 w 2947494"/>
              <a:gd name="connsiteY134" fmla="*/ 209800 h 2922211"/>
              <a:gd name="connsiteX135" fmla="*/ 748095 w 2947494"/>
              <a:gd name="connsiteY135" fmla="*/ 179828 h 2922211"/>
              <a:gd name="connsiteX136" fmla="*/ 867790 w 2947494"/>
              <a:gd name="connsiteY136" fmla="*/ 119886 h 2922211"/>
              <a:gd name="connsiteX137" fmla="*/ 882752 w 2947494"/>
              <a:gd name="connsiteY137" fmla="*/ 104900 h 2922211"/>
              <a:gd name="connsiteX138" fmla="*/ 912676 w 2947494"/>
              <a:gd name="connsiteY138" fmla="*/ 134871 h 2922211"/>
              <a:gd name="connsiteX139" fmla="*/ 957562 w 2947494"/>
              <a:gd name="connsiteY139" fmla="*/ 209800 h 2922211"/>
              <a:gd name="connsiteX140" fmla="*/ 1167028 w 2947494"/>
              <a:gd name="connsiteY140" fmla="*/ 149857 h 2922211"/>
              <a:gd name="connsiteX141" fmla="*/ 1152066 w 2947494"/>
              <a:gd name="connsiteY141" fmla="*/ 44957 h 2922211"/>
              <a:gd name="connsiteX142" fmla="*/ 1181990 w 2947494"/>
              <a:gd name="connsiteY142" fmla="*/ 14986 h 2922211"/>
              <a:gd name="connsiteX143" fmla="*/ 1316647 w 2947494"/>
              <a:gd name="connsiteY143" fmla="*/ 0 h 292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2947494" h="2922211">
                <a:moveTo>
                  <a:pt x="1473747" y="337107"/>
                </a:moveTo>
                <a:cubicBezTo>
                  <a:pt x="852980" y="337107"/>
                  <a:pt x="349749" y="840338"/>
                  <a:pt x="349749" y="1461105"/>
                </a:cubicBezTo>
                <a:cubicBezTo>
                  <a:pt x="349749" y="2081872"/>
                  <a:pt x="852980" y="2585103"/>
                  <a:pt x="1473747" y="2585103"/>
                </a:cubicBezTo>
                <a:cubicBezTo>
                  <a:pt x="2094514" y="2585103"/>
                  <a:pt x="2597745" y="2081872"/>
                  <a:pt x="2597745" y="1461105"/>
                </a:cubicBezTo>
                <a:cubicBezTo>
                  <a:pt x="2597745" y="840338"/>
                  <a:pt x="2094514" y="337107"/>
                  <a:pt x="1473747" y="337107"/>
                </a:cubicBezTo>
                <a:close/>
                <a:moveTo>
                  <a:pt x="1316647" y="0"/>
                </a:moveTo>
                <a:cubicBezTo>
                  <a:pt x="1331609" y="0"/>
                  <a:pt x="1346571" y="0"/>
                  <a:pt x="1346571" y="14986"/>
                </a:cubicBezTo>
                <a:cubicBezTo>
                  <a:pt x="1346571" y="14986"/>
                  <a:pt x="1346571" y="14986"/>
                  <a:pt x="1361533" y="104900"/>
                </a:cubicBezTo>
                <a:cubicBezTo>
                  <a:pt x="1406419" y="104900"/>
                  <a:pt x="1436342" y="104900"/>
                  <a:pt x="1481228" y="104900"/>
                </a:cubicBezTo>
                <a:cubicBezTo>
                  <a:pt x="1511152" y="104900"/>
                  <a:pt x="1556038" y="104900"/>
                  <a:pt x="1585961" y="104900"/>
                </a:cubicBezTo>
                <a:cubicBezTo>
                  <a:pt x="1585961" y="104900"/>
                  <a:pt x="1585961" y="104900"/>
                  <a:pt x="1600923" y="14986"/>
                </a:cubicBezTo>
                <a:cubicBezTo>
                  <a:pt x="1615885" y="0"/>
                  <a:pt x="1630847" y="0"/>
                  <a:pt x="1645809" y="0"/>
                </a:cubicBezTo>
                <a:cubicBezTo>
                  <a:pt x="1690695" y="0"/>
                  <a:pt x="1735580" y="0"/>
                  <a:pt x="1765504" y="14986"/>
                </a:cubicBezTo>
                <a:cubicBezTo>
                  <a:pt x="1795428" y="14986"/>
                  <a:pt x="1795428" y="29971"/>
                  <a:pt x="1795428" y="44957"/>
                </a:cubicBezTo>
                <a:cubicBezTo>
                  <a:pt x="1795428" y="44957"/>
                  <a:pt x="1795428" y="44957"/>
                  <a:pt x="1780466" y="149857"/>
                </a:cubicBezTo>
                <a:cubicBezTo>
                  <a:pt x="1855276" y="164843"/>
                  <a:pt x="1930085" y="179828"/>
                  <a:pt x="2004895" y="209800"/>
                </a:cubicBezTo>
                <a:cubicBezTo>
                  <a:pt x="2004895" y="209800"/>
                  <a:pt x="2004895" y="209800"/>
                  <a:pt x="2049780" y="134871"/>
                </a:cubicBezTo>
                <a:cubicBezTo>
                  <a:pt x="2049780" y="119886"/>
                  <a:pt x="2064742" y="104900"/>
                  <a:pt x="2079704" y="104900"/>
                </a:cubicBezTo>
                <a:cubicBezTo>
                  <a:pt x="2079704" y="104900"/>
                  <a:pt x="2079704" y="119886"/>
                  <a:pt x="2094666" y="119886"/>
                </a:cubicBezTo>
                <a:cubicBezTo>
                  <a:pt x="2124590" y="134871"/>
                  <a:pt x="2169475" y="149857"/>
                  <a:pt x="2199399" y="179828"/>
                </a:cubicBezTo>
                <a:cubicBezTo>
                  <a:pt x="2214361" y="179828"/>
                  <a:pt x="2229323" y="194814"/>
                  <a:pt x="2214361" y="209800"/>
                </a:cubicBezTo>
                <a:cubicBezTo>
                  <a:pt x="2214361" y="209800"/>
                  <a:pt x="2214361" y="209800"/>
                  <a:pt x="2184437" y="299714"/>
                </a:cubicBezTo>
                <a:cubicBezTo>
                  <a:pt x="2244285" y="344671"/>
                  <a:pt x="2304132" y="389628"/>
                  <a:pt x="2363980" y="434585"/>
                </a:cubicBezTo>
                <a:cubicBezTo>
                  <a:pt x="2363980" y="434585"/>
                  <a:pt x="2363980" y="434585"/>
                  <a:pt x="2423828" y="374643"/>
                </a:cubicBezTo>
                <a:cubicBezTo>
                  <a:pt x="2438790" y="359657"/>
                  <a:pt x="2438790" y="359657"/>
                  <a:pt x="2453751" y="359657"/>
                </a:cubicBezTo>
                <a:cubicBezTo>
                  <a:pt x="2468713" y="359657"/>
                  <a:pt x="2468713" y="359657"/>
                  <a:pt x="2483675" y="374643"/>
                </a:cubicBezTo>
                <a:cubicBezTo>
                  <a:pt x="2513599" y="389628"/>
                  <a:pt x="2543523" y="419600"/>
                  <a:pt x="2573447" y="464557"/>
                </a:cubicBezTo>
                <a:cubicBezTo>
                  <a:pt x="2573447" y="464557"/>
                  <a:pt x="2573447" y="494528"/>
                  <a:pt x="2573447" y="509514"/>
                </a:cubicBezTo>
                <a:cubicBezTo>
                  <a:pt x="2573447" y="509514"/>
                  <a:pt x="2573447" y="509514"/>
                  <a:pt x="2498637" y="569457"/>
                </a:cubicBezTo>
                <a:cubicBezTo>
                  <a:pt x="2558485" y="629399"/>
                  <a:pt x="2603370" y="689342"/>
                  <a:pt x="2633294" y="749285"/>
                </a:cubicBezTo>
                <a:cubicBezTo>
                  <a:pt x="2633294" y="749285"/>
                  <a:pt x="2633294" y="749285"/>
                  <a:pt x="2723066" y="719314"/>
                </a:cubicBezTo>
                <a:cubicBezTo>
                  <a:pt x="2723066" y="719314"/>
                  <a:pt x="2738028" y="719314"/>
                  <a:pt x="2738028" y="719314"/>
                </a:cubicBezTo>
                <a:cubicBezTo>
                  <a:pt x="2752989" y="719314"/>
                  <a:pt x="2767951" y="719314"/>
                  <a:pt x="2767951" y="734299"/>
                </a:cubicBezTo>
                <a:cubicBezTo>
                  <a:pt x="2782913" y="764271"/>
                  <a:pt x="2812837" y="809228"/>
                  <a:pt x="2827799" y="839199"/>
                </a:cubicBezTo>
                <a:cubicBezTo>
                  <a:pt x="2827799" y="854185"/>
                  <a:pt x="2827799" y="884156"/>
                  <a:pt x="2812837" y="884156"/>
                </a:cubicBezTo>
                <a:cubicBezTo>
                  <a:pt x="2812837" y="884156"/>
                  <a:pt x="2812837" y="884156"/>
                  <a:pt x="2723066" y="929113"/>
                </a:cubicBezTo>
                <a:cubicBezTo>
                  <a:pt x="2752989" y="1004042"/>
                  <a:pt x="2782913" y="1078970"/>
                  <a:pt x="2797875" y="1153899"/>
                </a:cubicBezTo>
                <a:cubicBezTo>
                  <a:pt x="2797875" y="1153899"/>
                  <a:pt x="2797875" y="1153899"/>
                  <a:pt x="2887647" y="1138913"/>
                </a:cubicBezTo>
                <a:cubicBezTo>
                  <a:pt x="2902608" y="1138913"/>
                  <a:pt x="2902608" y="1138913"/>
                  <a:pt x="2902608" y="1138913"/>
                </a:cubicBezTo>
                <a:cubicBezTo>
                  <a:pt x="2917570" y="1138913"/>
                  <a:pt x="2932532" y="1153899"/>
                  <a:pt x="2932532" y="1168885"/>
                </a:cubicBezTo>
                <a:cubicBezTo>
                  <a:pt x="2932532" y="1198856"/>
                  <a:pt x="2947494" y="1243813"/>
                  <a:pt x="2947494" y="1288770"/>
                </a:cubicBezTo>
                <a:cubicBezTo>
                  <a:pt x="2947494" y="1303756"/>
                  <a:pt x="2947494" y="1318742"/>
                  <a:pt x="2917570" y="1333727"/>
                </a:cubicBezTo>
                <a:cubicBezTo>
                  <a:pt x="2917570" y="1333727"/>
                  <a:pt x="2917570" y="1333727"/>
                  <a:pt x="2827799" y="1348713"/>
                </a:cubicBezTo>
                <a:cubicBezTo>
                  <a:pt x="2827799" y="1378684"/>
                  <a:pt x="2842761" y="1423641"/>
                  <a:pt x="2842761" y="1453613"/>
                </a:cubicBezTo>
                <a:cubicBezTo>
                  <a:pt x="2842761" y="1498570"/>
                  <a:pt x="2827799" y="1543527"/>
                  <a:pt x="2827799" y="1573498"/>
                </a:cubicBezTo>
                <a:cubicBezTo>
                  <a:pt x="2827799" y="1573498"/>
                  <a:pt x="2827799" y="1573498"/>
                  <a:pt x="2917570" y="1588484"/>
                </a:cubicBezTo>
                <a:cubicBezTo>
                  <a:pt x="2947494" y="1588484"/>
                  <a:pt x="2947494" y="1603470"/>
                  <a:pt x="2947494" y="1633441"/>
                </a:cubicBezTo>
                <a:cubicBezTo>
                  <a:pt x="2947494" y="1678398"/>
                  <a:pt x="2932532" y="1708370"/>
                  <a:pt x="2932532" y="1753327"/>
                </a:cubicBezTo>
                <a:cubicBezTo>
                  <a:pt x="2932532" y="1768312"/>
                  <a:pt x="2917570" y="1783298"/>
                  <a:pt x="2902608" y="1783298"/>
                </a:cubicBezTo>
                <a:cubicBezTo>
                  <a:pt x="2902608" y="1783298"/>
                  <a:pt x="2902608" y="1783298"/>
                  <a:pt x="2887647" y="1783298"/>
                </a:cubicBezTo>
                <a:cubicBezTo>
                  <a:pt x="2887647" y="1783298"/>
                  <a:pt x="2887647" y="1783298"/>
                  <a:pt x="2797875" y="1768312"/>
                </a:cubicBezTo>
                <a:cubicBezTo>
                  <a:pt x="2782913" y="1843241"/>
                  <a:pt x="2752989" y="1918169"/>
                  <a:pt x="2723066" y="1993098"/>
                </a:cubicBezTo>
                <a:cubicBezTo>
                  <a:pt x="2723066" y="1993098"/>
                  <a:pt x="2723066" y="1993098"/>
                  <a:pt x="2812837" y="2038055"/>
                </a:cubicBezTo>
                <a:cubicBezTo>
                  <a:pt x="2827799" y="2038055"/>
                  <a:pt x="2827799" y="2053041"/>
                  <a:pt x="2827799" y="2083012"/>
                </a:cubicBezTo>
                <a:cubicBezTo>
                  <a:pt x="2812837" y="2112983"/>
                  <a:pt x="2782913" y="2157941"/>
                  <a:pt x="2767951" y="2187912"/>
                </a:cubicBezTo>
                <a:cubicBezTo>
                  <a:pt x="2767951" y="2202898"/>
                  <a:pt x="2752989" y="2202898"/>
                  <a:pt x="2738028" y="2202898"/>
                </a:cubicBezTo>
                <a:cubicBezTo>
                  <a:pt x="2738028" y="2202898"/>
                  <a:pt x="2723066" y="2202898"/>
                  <a:pt x="2723066" y="2202898"/>
                </a:cubicBezTo>
                <a:cubicBezTo>
                  <a:pt x="2723066" y="2202898"/>
                  <a:pt x="2723066" y="2202898"/>
                  <a:pt x="2633294" y="2157941"/>
                </a:cubicBezTo>
                <a:cubicBezTo>
                  <a:pt x="2603370" y="2232869"/>
                  <a:pt x="2558485" y="2292812"/>
                  <a:pt x="2498637" y="2352755"/>
                </a:cubicBezTo>
                <a:cubicBezTo>
                  <a:pt x="2498637" y="2352755"/>
                  <a:pt x="2498637" y="2352755"/>
                  <a:pt x="2573447" y="2412697"/>
                </a:cubicBezTo>
                <a:cubicBezTo>
                  <a:pt x="2573447" y="2427683"/>
                  <a:pt x="2573447" y="2442669"/>
                  <a:pt x="2573447" y="2457655"/>
                </a:cubicBezTo>
                <a:cubicBezTo>
                  <a:pt x="2543523" y="2487626"/>
                  <a:pt x="2513599" y="2517597"/>
                  <a:pt x="2483675" y="2547569"/>
                </a:cubicBezTo>
                <a:cubicBezTo>
                  <a:pt x="2468713" y="2562554"/>
                  <a:pt x="2468713" y="2562554"/>
                  <a:pt x="2453751" y="2562554"/>
                </a:cubicBezTo>
                <a:cubicBezTo>
                  <a:pt x="2438790" y="2562554"/>
                  <a:pt x="2438790" y="2562554"/>
                  <a:pt x="2423828" y="2547569"/>
                </a:cubicBezTo>
                <a:cubicBezTo>
                  <a:pt x="2423828" y="2547569"/>
                  <a:pt x="2423828" y="2547569"/>
                  <a:pt x="2363980" y="2487626"/>
                </a:cubicBezTo>
                <a:cubicBezTo>
                  <a:pt x="2304132" y="2532583"/>
                  <a:pt x="2244285" y="2577540"/>
                  <a:pt x="2184437" y="2622497"/>
                </a:cubicBezTo>
                <a:cubicBezTo>
                  <a:pt x="2184437" y="2622497"/>
                  <a:pt x="2184437" y="2622497"/>
                  <a:pt x="2214361" y="2697426"/>
                </a:cubicBezTo>
                <a:cubicBezTo>
                  <a:pt x="2229323" y="2712411"/>
                  <a:pt x="2214361" y="2742383"/>
                  <a:pt x="2199399" y="2742383"/>
                </a:cubicBezTo>
                <a:cubicBezTo>
                  <a:pt x="2169475" y="2772354"/>
                  <a:pt x="2124590" y="2787340"/>
                  <a:pt x="2094666" y="2802326"/>
                </a:cubicBezTo>
                <a:cubicBezTo>
                  <a:pt x="2079704" y="2802326"/>
                  <a:pt x="2079704" y="2802326"/>
                  <a:pt x="2079704" y="2802326"/>
                </a:cubicBezTo>
                <a:cubicBezTo>
                  <a:pt x="2064742" y="2802326"/>
                  <a:pt x="2049780" y="2802326"/>
                  <a:pt x="2049780" y="2787340"/>
                </a:cubicBezTo>
                <a:cubicBezTo>
                  <a:pt x="2049780" y="2787340"/>
                  <a:pt x="2049780" y="2787340"/>
                  <a:pt x="2004895" y="2712411"/>
                </a:cubicBezTo>
                <a:cubicBezTo>
                  <a:pt x="1930085" y="2742383"/>
                  <a:pt x="1855276" y="2757368"/>
                  <a:pt x="1780466" y="2772354"/>
                </a:cubicBezTo>
                <a:cubicBezTo>
                  <a:pt x="1780466" y="2772354"/>
                  <a:pt x="1780466" y="2772354"/>
                  <a:pt x="1795428" y="2862268"/>
                </a:cubicBezTo>
                <a:cubicBezTo>
                  <a:pt x="1795428" y="2892240"/>
                  <a:pt x="1795428" y="2907225"/>
                  <a:pt x="1765504" y="2907225"/>
                </a:cubicBezTo>
                <a:cubicBezTo>
                  <a:pt x="1735580" y="2907225"/>
                  <a:pt x="1690695" y="2922211"/>
                  <a:pt x="1645809" y="2922211"/>
                </a:cubicBezTo>
                <a:cubicBezTo>
                  <a:pt x="1630847" y="2922211"/>
                  <a:pt x="1615885" y="2922211"/>
                  <a:pt x="1600923" y="2892240"/>
                </a:cubicBezTo>
                <a:cubicBezTo>
                  <a:pt x="1600923" y="2892240"/>
                  <a:pt x="1600923" y="2892240"/>
                  <a:pt x="1585961" y="2802326"/>
                </a:cubicBezTo>
                <a:cubicBezTo>
                  <a:pt x="1556038" y="2802326"/>
                  <a:pt x="1511152" y="2817311"/>
                  <a:pt x="1481228" y="2817311"/>
                </a:cubicBezTo>
                <a:cubicBezTo>
                  <a:pt x="1436342" y="2817311"/>
                  <a:pt x="1406419" y="2802326"/>
                  <a:pt x="1361533" y="2802326"/>
                </a:cubicBezTo>
                <a:cubicBezTo>
                  <a:pt x="1361533" y="2802326"/>
                  <a:pt x="1361533" y="2802326"/>
                  <a:pt x="1346571" y="2892240"/>
                </a:cubicBezTo>
                <a:cubicBezTo>
                  <a:pt x="1346571" y="2922211"/>
                  <a:pt x="1331609" y="2922211"/>
                  <a:pt x="1316647" y="2922211"/>
                </a:cubicBezTo>
                <a:cubicBezTo>
                  <a:pt x="1271762" y="2922211"/>
                  <a:pt x="1226876" y="2907225"/>
                  <a:pt x="1181990" y="2907225"/>
                </a:cubicBezTo>
                <a:cubicBezTo>
                  <a:pt x="1167028" y="2907225"/>
                  <a:pt x="1152066" y="2892240"/>
                  <a:pt x="1152066" y="2862268"/>
                </a:cubicBezTo>
                <a:cubicBezTo>
                  <a:pt x="1152066" y="2862268"/>
                  <a:pt x="1152066" y="2862268"/>
                  <a:pt x="1167028" y="2772354"/>
                </a:cubicBezTo>
                <a:cubicBezTo>
                  <a:pt x="1092219" y="2757368"/>
                  <a:pt x="1017409" y="2742383"/>
                  <a:pt x="957562" y="2712411"/>
                </a:cubicBezTo>
                <a:cubicBezTo>
                  <a:pt x="957562" y="2712411"/>
                  <a:pt x="957562" y="2712411"/>
                  <a:pt x="912676" y="2787340"/>
                </a:cubicBezTo>
                <a:cubicBezTo>
                  <a:pt x="897714" y="2802326"/>
                  <a:pt x="897714" y="2802326"/>
                  <a:pt x="882752" y="2802326"/>
                </a:cubicBezTo>
                <a:cubicBezTo>
                  <a:pt x="867790" y="2802326"/>
                  <a:pt x="867790" y="2802326"/>
                  <a:pt x="867790" y="2802326"/>
                </a:cubicBezTo>
                <a:cubicBezTo>
                  <a:pt x="822905" y="2787340"/>
                  <a:pt x="792981" y="2772354"/>
                  <a:pt x="748095" y="2742383"/>
                </a:cubicBezTo>
                <a:cubicBezTo>
                  <a:pt x="733133" y="2742383"/>
                  <a:pt x="733133" y="2712411"/>
                  <a:pt x="733133" y="2697426"/>
                </a:cubicBezTo>
                <a:cubicBezTo>
                  <a:pt x="733133" y="2697426"/>
                  <a:pt x="733133" y="2697426"/>
                  <a:pt x="778019" y="2622497"/>
                </a:cubicBezTo>
                <a:cubicBezTo>
                  <a:pt x="718171" y="2577540"/>
                  <a:pt x="658324" y="2532583"/>
                  <a:pt x="598476" y="2487626"/>
                </a:cubicBezTo>
                <a:cubicBezTo>
                  <a:pt x="598476" y="2487626"/>
                  <a:pt x="598476" y="2487626"/>
                  <a:pt x="523667" y="2547569"/>
                </a:cubicBezTo>
                <a:cubicBezTo>
                  <a:pt x="523667" y="2562554"/>
                  <a:pt x="508705" y="2562554"/>
                  <a:pt x="508705" y="2562554"/>
                </a:cubicBezTo>
                <a:cubicBezTo>
                  <a:pt x="493743" y="2562554"/>
                  <a:pt x="478781" y="2562554"/>
                  <a:pt x="478781" y="2547569"/>
                </a:cubicBezTo>
                <a:cubicBezTo>
                  <a:pt x="448857" y="2517597"/>
                  <a:pt x="418933" y="2487626"/>
                  <a:pt x="389009" y="2457655"/>
                </a:cubicBezTo>
                <a:cubicBezTo>
                  <a:pt x="374048" y="2442669"/>
                  <a:pt x="374048" y="2427683"/>
                  <a:pt x="389009" y="2412697"/>
                </a:cubicBezTo>
                <a:cubicBezTo>
                  <a:pt x="389009" y="2412697"/>
                  <a:pt x="389009" y="2412697"/>
                  <a:pt x="448857" y="2352755"/>
                </a:cubicBezTo>
                <a:cubicBezTo>
                  <a:pt x="403971" y="2292812"/>
                  <a:pt x="359086" y="2232869"/>
                  <a:pt x="314200" y="2157941"/>
                </a:cubicBezTo>
                <a:cubicBezTo>
                  <a:pt x="314200" y="2157941"/>
                  <a:pt x="314200" y="2157941"/>
                  <a:pt x="239390" y="2202898"/>
                </a:cubicBezTo>
                <a:cubicBezTo>
                  <a:pt x="224429" y="2202898"/>
                  <a:pt x="224429" y="2202898"/>
                  <a:pt x="224429" y="2202898"/>
                </a:cubicBezTo>
                <a:cubicBezTo>
                  <a:pt x="209467" y="2202898"/>
                  <a:pt x="194505" y="2202898"/>
                  <a:pt x="194505" y="2187912"/>
                </a:cubicBezTo>
                <a:cubicBezTo>
                  <a:pt x="164581" y="2157941"/>
                  <a:pt x="149619" y="2112983"/>
                  <a:pt x="134657" y="2083012"/>
                </a:cubicBezTo>
                <a:cubicBezTo>
                  <a:pt x="119695" y="2053041"/>
                  <a:pt x="134657" y="2038055"/>
                  <a:pt x="149619" y="2038055"/>
                </a:cubicBezTo>
                <a:cubicBezTo>
                  <a:pt x="149619" y="2038055"/>
                  <a:pt x="149619" y="2038055"/>
                  <a:pt x="224429" y="1993098"/>
                </a:cubicBezTo>
                <a:cubicBezTo>
                  <a:pt x="194505" y="1918169"/>
                  <a:pt x="179543" y="1843241"/>
                  <a:pt x="149619" y="1768312"/>
                </a:cubicBezTo>
                <a:cubicBezTo>
                  <a:pt x="149619" y="1768312"/>
                  <a:pt x="149619" y="1768312"/>
                  <a:pt x="59848" y="1783298"/>
                </a:cubicBezTo>
                <a:cubicBezTo>
                  <a:pt x="44886" y="1783298"/>
                  <a:pt x="29924" y="1768312"/>
                  <a:pt x="29924" y="1753327"/>
                </a:cubicBezTo>
                <a:cubicBezTo>
                  <a:pt x="14962" y="1708370"/>
                  <a:pt x="14962" y="1678398"/>
                  <a:pt x="0" y="1633441"/>
                </a:cubicBezTo>
                <a:cubicBezTo>
                  <a:pt x="0" y="1603470"/>
                  <a:pt x="14962" y="1588484"/>
                  <a:pt x="29924" y="1588484"/>
                </a:cubicBezTo>
                <a:cubicBezTo>
                  <a:pt x="29924" y="1588484"/>
                  <a:pt x="29924" y="1588484"/>
                  <a:pt x="119695" y="1573498"/>
                </a:cubicBezTo>
                <a:cubicBezTo>
                  <a:pt x="119695" y="1543527"/>
                  <a:pt x="119695" y="1498570"/>
                  <a:pt x="119695" y="1453613"/>
                </a:cubicBezTo>
                <a:cubicBezTo>
                  <a:pt x="119695" y="1423641"/>
                  <a:pt x="119695" y="1378684"/>
                  <a:pt x="119695" y="1348713"/>
                </a:cubicBezTo>
                <a:cubicBezTo>
                  <a:pt x="119695" y="1348713"/>
                  <a:pt x="119695" y="1348713"/>
                  <a:pt x="29924" y="1333727"/>
                </a:cubicBezTo>
                <a:cubicBezTo>
                  <a:pt x="14962" y="1318742"/>
                  <a:pt x="0" y="1303756"/>
                  <a:pt x="0" y="1288770"/>
                </a:cubicBezTo>
                <a:cubicBezTo>
                  <a:pt x="14962" y="1243813"/>
                  <a:pt x="14962" y="1198856"/>
                  <a:pt x="29924" y="1168885"/>
                </a:cubicBezTo>
                <a:cubicBezTo>
                  <a:pt x="29924" y="1153899"/>
                  <a:pt x="44886" y="1138913"/>
                  <a:pt x="59848" y="1138913"/>
                </a:cubicBezTo>
                <a:cubicBezTo>
                  <a:pt x="59848" y="1138913"/>
                  <a:pt x="59848" y="1138913"/>
                  <a:pt x="149619" y="1153899"/>
                </a:cubicBezTo>
                <a:cubicBezTo>
                  <a:pt x="179543" y="1078970"/>
                  <a:pt x="194505" y="1004042"/>
                  <a:pt x="224429" y="929113"/>
                </a:cubicBezTo>
                <a:cubicBezTo>
                  <a:pt x="224429" y="929113"/>
                  <a:pt x="224429" y="929113"/>
                  <a:pt x="149619" y="884156"/>
                </a:cubicBezTo>
                <a:cubicBezTo>
                  <a:pt x="134657" y="884156"/>
                  <a:pt x="119695" y="854185"/>
                  <a:pt x="134657" y="839199"/>
                </a:cubicBezTo>
                <a:cubicBezTo>
                  <a:pt x="149619" y="809228"/>
                  <a:pt x="164581" y="764271"/>
                  <a:pt x="194505" y="734299"/>
                </a:cubicBezTo>
                <a:cubicBezTo>
                  <a:pt x="194505" y="719314"/>
                  <a:pt x="209467" y="719314"/>
                  <a:pt x="224429" y="719314"/>
                </a:cubicBezTo>
                <a:cubicBezTo>
                  <a:pt x="224429" y="719314"/>
                  <a:pt x="224429" y="719314"/>
                  <a:pt x="239390" y="719314"/>
                </a:cubicBezTo>
                <a:cubicBezTo>
                  <a:pt x="239390" y="719314"/>
                  <a:pt x="239390" y="719314"/>
                  <a:pt x="314200" y="749285"/>
                </a:cubicBezTo>
                <a:cubicBezTo>
                  <a:pt x="359086" y="689342"/>
                  <a:pt x="403971" y="629399"/>
                  <a:pt x="448857" y="569457"/>
                </a:cubicBezTo>
                <a:cubicBezTo>
                  <a:pt x="448857" y="569457"/>
                  <a:pt x="448857" y="569457"/>
                  <a:pt x="389009" y="509514"/>
                </a:cubicBezTo>
                <a:cubicBezTo>
                  <a:pt x="374048" y="494528"/>
                  <a:pt x="374048" y="464557"/>
                  <a:pt x="389009" y="464557"/>
                </a:cubicBezTo>
                <a:cubicBezTo>
                  <a:pt x="418933" y="419600"/>
                  <a:pt x="448857" y="389628"/>
                  <a:pt x="478781" y="374643"/>
                </a:cubicBezTo>
                <a:cubicBezTo>
                  <a:pt x="478781" y="359657"/>
                  <a:pt x="493743" y="359657"/>
                  <a:pt x="508705" y="359657"/>
                </a:cubicBezTo>
                <a:cubicBezTo>
                  <a:pt x="508705" y="359657"/>
                  <a:pt x="523667" y="359657"/>
                  <a:pt x="523667" y="374643"/>
                </a:cubicBezTo>
                <a:cubicBezTo>
                  <a:pt x="523667" y="374643"/>
                  <a:pt x="523667" y="374643"/>
                  <a:pt x="598476" y="434585"/>
                </a:cubicBezTo>
                <a:cubicBezTo>
                  <a:pt x="658324" y="389628"/>
                  <a:pt x="718171" y="344671"/>
                  <a:pt x="778019" y="299714"/>
                </a:cubicBezTo>
                <a:cubicBezTo>
                  <a:pt x="778019" y="299714"/>
                  <a:pt x="778019" y="299714"/>
                  <a:pt x="733133" y="209800"/>
                </a:cubicBezTo>
                <a:cubicBezTo>
                  <a:pt x="733133" y="194814"/>
                  <a:pt x="733133" y="179828"/>
                  <a:pt x="748095" y="179828"/>
                </a:cubicBezTo>
                <a:cubicBezTo>
                  <a:pt x="792981" y="149857"/>
                  <a:pt x="822905" y="134871"/>
                  <a:pt x="867790" y="119886"/>
                </a:cubicBezTo>
                <a:cubicBezTo>
                  <a:pt x="867790" y="119886"/>
                  <a:pt x="867790" y="104900"/>
                  <a:pt x="882752" y="104900"/>
                </a:cubicBezTo>
                <a:cubicBezTo>
                  <a:pt x="897714" y="104900"/>
                  <a:pt x="897714" y="119886"/>
                  <a:pt x="912676" y="134871"/>
                </a:cubicBezTo>
                <a:cubicBezTo>
                  <a:pt x="912676" y="134871"/>
                  <a:pt x="912676" y="134871"/>
                  <a:pt x="957562" y="209800"/>
                </a:cubicBezTo>
                <a:cubicBezTo>
                  <a:pt x="1017409" y="179828"/>
                  <a:pt x="1092219" y="164843"/>
                  <a:pt x="1167028" y="149857"/>
                </a:cubicBezTo>
                <a:cubicBezTo>
                  <a:pt x="1167028" y="149857"/>
                  <a:pt x="1167028" y="149857"/>
                  <a:pt x="1152066" y="44957"/>
                </a:cubicBezTo>
                <a:cubicBezTo>
                  <a:pt x="1152066" y="29971"/>
                  <a:pt x="1167028" y="14986"/>
                  <a:pt x="1181990" y="14986"/>
                </a:cubicBezTo>
                <a:cubicBezTo>
                  <a:pt x="1226876" y="0"/>
                  <a:pt x="1271762" y="0"/>
                  <a:pt x="131664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solidFill>
                <a:prstClr val="white"/>
              </a:solidFill>
              <a:latin typeface="DIN-BoldItalic" pitchFamily="50" charset="0"/>
            </a:endParaRPr>
          </a:p>
        </p:txBody>
      </p:sp>
      <p:grpSp>
        <p:nvGrpSpPr>
          <p:cNvPr id="60" name="组合 5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 rot="1213630">
            <a:off x="1849380" y="1434975"/>
            <a:ext cx="4176000" cy="4068000"/>
            <a:chOff x="1616943" y="2260258"/>
            <a:chExt cx="3871750" cy="3690598"/>
          </a:xfrm>
        </p:grpSpPr>
        <p:grpSp>
          <p:nvGrpSpPr>
            <p:cNvPr id="61" name="组合 60"/>
            <p:cNvGrpSpPr/>
            <p:nvPr/>
          </p:nvGrpSpPr>
          <p:grpSpPr>
            <a:xfrm>
              <a:off x="1616943" y="2260258"/>
              <a:ext cx="3871750" cy="3690598"/>
              <a:chOff x="1616943" y="2260258"/>
              <a:chExt cx="3871750" cy="3690598"/>
            </a:xfrm>
          </p:grpSpPr>
          <p:sp>
            <p:nvSpPr>
              <p:cNvPr id="63" name="Shape 1112"/>
              <p:cNvSpPr/>
              <p:nvPr/>
            </p:nvSpPr>
            <p:spPr>
              <a:xfrm rot="5062749">
                <a:off x="1571359" y="5501652"/>
                <a:ext cx="516749" cy="381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72" h="19773" extrusionOk="0">
                    <a:moveTo>
                      <a:pt x="20407" y="216"/>
                    </a:moveTo>
                    <a:cubicBezTo>
                      <a:pt x="21035" y="1346"/>
                      <a:pt x="16991" y="6592"/>
                      <a:pt x="11373" y="11933"/>
                    </a:cubicBezTo>
                    <a:cubicBezTo>
                      <a:pt x="5755" y="17273"/>
                      <a:pt x="692" y="20686"/>
                      <a:pt x="64" y="19557"/>
                    </a:cubicBezTo>
                    <a:cubicBezTo>
                      <a:pt x="-565" y="18426"/>
                      <a:pt x="3480" y="13181"/>
                      <a:pt x="9098" y="7840"/>
                    </a:cubicBezTo>
                    <a:cubicBezTo>
                      <a:pt x="14715" y="2499"/>
                      <a:pt x="19778" y="-914"/>
                      <a:pt x="20407" y="216"/>
                    </a:cubicBezTo>
                    <a:close/>
                  </a:path>
                </a:pathLst>
              </a:custGeom>
              <a:solidFill>
                <a:srgbClr val="D6DCD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7145" tIns="17145" rIns="17145" bIns="17145" numCol="1" anchor="ctr">
                <a:noAutofit/>
              </a:bodyPr>
              <a:lstStyle/>
              <a:p>
                <a:pPr defTabSz="171450">
                  <a:defRPr sz="3000" b="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1125"/>
              </a:p>
            </p:txBody>
          </p:sp>
          <p:sp>
            <p:nvSpPr>
              <p:cNvPr id="64" name="Shape 1114"/>
              <p:cNvSpPr/>
              <p:nvPr/>
            </p:nvSpPr>
            <p:spPr>
              <a:xfrm rot="5062749">
                <a:off x="2909536" y="4111200"/>
                <a:ext cx="640500" cy="6556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275"/>
                    </a:moveTo>
                    <a:lnTo>
                      <a:pt x="9878" y="21600"/>
                    </a:lnTo>
                    <a:lnTo>
                      <a:pt x="0" y="8326"/>
                    </a:lnTo>
                    <a:lnTo>
                      <a:pt x="11723" y="0"/>
                    </a:lnTo>
                    <a:cubicBezTo>
                      <a:pt x="11723" y="0"/>
                      <a:pt x="21600" y="13275"/>
                      <a:pt x="21600" y="13275"/>
                    </a:cubicBezTo>
                    <a:close/>
                  </a:path>
                </a:pathLst>
              </a:custGeom>
              <a:solidFill>
                <a:srgbClr val="D6DCD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7145" tIns="17145" rIns="17145" bIns="17145" numCol="1" anchor="ctr">
                <a:noAutofit/>
              </a:bodyPr>
              <a:lstStyle/>
              <a:p>
                <a:pPr defTabSz="171450">
                  <a:defRPr sz="3000" b="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1125"/>
              </a:p>
            </p:txBody>
          </p:sp>
          <p:sp>
            <p:nvSpPr>
              <p:cNvPr id="65" name="Shape 1115"/>
              <p:cNvSpPr/>
              <p:nvPr/>
            </p:nvSpPr>
            <p:spPr>
              <a:xfrm rot="5062749">
                <a:off x="2816388" y="4252632"/>
                <a:ext cx="626206" cy="574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506"/>
                    </a:moveTo>
                    <a:lnTo>
                      <a:pt x="6340" y="21600"/>
                    </a:lnTo>
                    <a:lnTo>
                      <a:pt x="0" y="12094"/>
                    </a:lnTo>
                    <a:lnTo>
                      <a:pt x="15260" y="0"/>
                    </a:lnTo>
                    <a:cubicBezTo>
                      <a:pt x="15260" y="0"/>
                      <a:pt x="21600" y="9506"/>
                      <a:pt x="21600" y="9506"/>
                    </a:cubicBezTo>
                    <a:close/>
                  </a:path>
                </a:pathLst>
              </a:custGeom>
              <a:solidFill>
                <a:srgbClr val="D6DCD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7145" tIns="17145" rIns="17145" bIns="17145" numCol="1" anchor="ctr">
                <a:noAutofit/>
              </a:bodyPr>
              <a:lstStyle/>
              <a:p>
                <a:pPr defTabSz="171450">
                  <a:defRPr sz="3000" b="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1125"/>
              </a:p>
            </p:txBody>
          </p:sp>
          <p:sp>
            <p:nvSpPr>
              <p:cNvPr id="66" name="Shape 1116"/>
              <p:cNvSpPr/>
              <p:nvPr/>
            </p:nvSpPr>
            <p:spPr>
              <a:xfrm rot="5062749">
                <a:off x="1729100" y="4264063"/>
                <a:ext cx="1484126" cy="1708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880"/>
                    </a:moveTo>
                    <a:lnTo>
                      <a:pt x="14126" y="21600"/>
                    </a:lnTo>
                    <a:lnTo>
                      <a:pt x="0" y="4720"/>
                    </a:lnTo>
                    <a:lnTo>
                      <a:pt x="7474" y="0"/>
                    </a:lnTo>
                    <a:cubicBezTo>
                      <a:pt x="7474" y="0"/>
                      <a:pt x="21600" y="16880"/>
                      <a:pt x="21600" y="16880"/>
                    </a:cubicBezTo>
                    <a:close/>
                  </a:path>
                </a:pathLst>
              </a:custGeom>
              <a:solidFill>
                <a:schemeClr val="bg1"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14350"/>
                <a:endParaRPr sz="150"/>
              </a:p>
            </p:txBody>
          </p:sp>
          <p:sp>
            <p:nvSpPr>
              <p:cNvPr id="67" name="Shape 1117"/>
              <p:cNvSpPr/>
              <p:nvPr/>
            </p:nvSpPr>
            <p:spPr>
              <a:xfrm rot="5062749">
                <a:off x="3075558" y="2260254"/>
                <a:ext cx="2413132" cy="2413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44" h="19144" extrusionOk="0">
                    <a:moveTo>
                      <a:pt x="6609" y="17709"/>
                    </a:moveTo>
                    <a:cubicBezTo>
                      <a:pt x="2115" y="16073"/>
                      <a:pt x="-202" y="11103"/>
                      <a:pt x="1435" y="6609"/>
                    </a:cubicBezTo>
                    <a:cubicBezTo>
                      <a:pt x="3071" y="2115"/>
                      <a:pt x="8041" y="-202"/>
                      <a:pt x="12535" y="1435"/>
                    </a:cubicBezTo>
                    <a:cubicBezTo>
                      <a:pt x="17029" y="3071"/>
                      <a:pt x="19346" y="8041"/>
                      <a:pt x="17709" y="12535"/>
                    </a:cubicBezTo>
                    <a:cubicBezTo>
                      <a:pt x="16073" y="17029"/>
                      <a:pt x="11103" y="19346"/>
                      <a:pt x="6609" y="17709"/>
                    </a:cubicBezTo>
                    <a:close/>
                    <a:moveTo>
                      <a:pt x="12846" y="580"/>
                    </a:moveTo>
                    <a:cubicBezTo>
                      <a:pt x="7880" y="-1228"/>
                      <a:pt x="2388" y="1332"/>
                      <a:pt x="580" y="6298"/>
                    </a:cubicBezTo>
                    <a:cubicBezTo>
                      <a:pt x="-1228" y="11264"/>
                      <a:pt x="1332" y="16755"/>
                      <a:pt x="6298" y="18564"/>
                    </a:cubicBezTo>
                    <a:cubicBezTo>
                      <a:pt x="11264" y="20372"/>
                      <a:pt x="16755" y="17812"/>
                      <a:pt x="18564" y="12846"/>
                    </a:cubicBezTo>
                    <a:cubicBezTo>
                      <a:pt x="20372" y="7880"/>
                      <a:pt x="17812" y="2389"/>
                      <a:pt x="12846" y="580"/>
                    </a:cubicBezTo>
                    <a:close/>
                  </a:path>
                </a:pathLst>
              </a:custGeom>
              <a:solidFill>
                <a:schemeClr val="bg1"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14350"/>
                <a:endParaRPr sz="150"/>
              </a:p>
            </p:txBody>
          </p:sp>
        </p:grpSp>
        <p:sp>
          <p:nvSpPr>
            <p:cNvPr id="62" name="Shape 1113"/>
            <p:cNvSpPr/>
            <p:nvPr/>
          </p:nvSpPr>
          <p:spPr>
            <a:xfrm rot="2967175">
              <a:off x="3180885" y="2368496"/>
              <a:ext cx="2200986" cy="2200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100" dirty="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</p:grpSp>
      <p:grpSp>
        <p:nvGrpSpPr>
          <p:cNvPr id="68" name="组合 6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4656428" y="3885846"/>
            <a:ext cx="2073815" cy="1338828"/>
            <a:chOff x="1342815" y="2459943"/>
            <a:chExt cx="2765086" cy="1785105"/>
          </a:xfrm>
        </p:grpSpPr>
        <p:sp>
          <p:nvSpPr>
            <p:cNvPr id="69" name="文本框 68"/>
            <p:cNvSpPr txBox="1"/>
            <p:nvPr/>
          </p:nvSpPr>
          <p:spPr>
            <a:xfrm>
              <a:off x="2184777" y="2459943"/>
              <a:ext cx="1923124" cy="178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dirty="0" smtClean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ntinghei SC Demibold" charset="-122"/>
                </a:rPr>
                <a:t>How to generate an initial interface that numbers are placed at random</a:t>
              </a:r>
              <a:endParaRPr lang="zh-CN" altLang="en-US" sz="135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342815" y="3015258"/>
              <a:ext cx="17671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750" dirty="0">
                <a:solidFill>
                  <a:schemeClr val="bg1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  <a:sym typeface="Lato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413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3" name="文本框 2"/>
          <p:cNvSpPr txBox="1"/>
          <p:nvPr/>
        </p:nvSpPr>
        <p:spPr>
          <a:xfrm>
            <a:off x="3000374" y="2865114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6600" dirty="0">
              <a:solidFill>
                <a:srgbClr val="113B5F"/>
              </a:solidFill>
              <a:latin typeface="Impact" panose="020B0806030902050204" pitchFamily="34" charset="0"/>
            </a:endParaRPr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grpSp>
        <p:nvGrpSpPr>
          <p:cNvPr id="11" name="组合 1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12" name="六边形 11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3" name="六边形 12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4" name="六边形 13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2</a:t>
                </a:r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.1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20273" t="10058" r="17312" b="11685"/>
          <a:stretch>
            <a:fillRect/>
          </a:stretch>
        </p:blipFill>
        <p:spPr>
          <a:xfrm rot="10800000">
            <a:off x="1406174" y="1960088"/>
            <a:ext cx="2105429" cy="19880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/>
          <a:srcRect l="15232" t="4964" r="15453" b="7773"/>
          <a:stretch>
            <a:fillRect/>
          </a:stretch>
        </p:blipFill>
        <p:spPr>
          <a:xfrm>
            <a:off x="5017669" y="1974814"/>
            <a:ext cx="2105430" cy="2013022"/>
          </a:xfrm>
          <a:prstGeom prst="rect">
            <a:avLst/>
          </a:prstGeom>
        </p:spPr>
      </p:pic>
      <p:sp>
        <p:nvSpPr>
          <p:cNvPr id="21" name="矩形 2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741566" y="910691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>
              <a:defRPr/>
            </a:pPr>
            <a:r>
              <a:rPr lang="en-US" altLang="zh-CN" sz="2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Analysis</a:t>
            </a:r>
            <a:endParaRPr lang="zh-CN" altLang="en-US" sz="2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75761" y="4326111"/>
            <a:ext cx="1766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Out of order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6382" y="4350166"/>
            <a:ext cx="1180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In order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2" name="左箭头 1"/>
          <p:cNvSpPr/>
          <p:nvPr/>
        </p:nvSpPr>
        <p:spPr>
          <a:xfrm>
            <a:off x="3775432" y="2699100"/>
            <a:ext cx="978408" cy="484632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六边形 1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3639741" y="3633788"/>
            <a:ext cx="539354" cy="465535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4" name="六边形 2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73537" y="3970140"/>
            <a:ext cx="323850" cy="279797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25" name="六边形 24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>
            <a:spLocks noChangeAspect="1"/>
          </p:cNvSpPr>
          <p:nvPr/>
        </p:nvSpPr>
        <p:spPr>
          <a:xfrm rot="16200000">
            <a:off x="2533055" y="2806899"/>
            <a:ext cx="404813" cy="348853"/>
          </a:xfrm>
          <a:prstGeom prst="hexagon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14350">
              <a:defRPr/>
            </a:pPr>
            <a:endParaRPr lang="zh-CN" altLang="en-US" sz="1015"/>
          </a:p>
        </p:txBody>
      </p:sp>
      <p:sp>
        <p:nvSpPr>
          <p:cNvPr id="4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grpSp>
        <p:nvGrpSpPr>
          <p:cNvPr id="11" name="组合 1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268977" y="901521"/>
            <a:ext cx="559274" cy="528110"/>
            <a:chOff x="3414713" y="2562226"/>
            <a:chExt cx="2108205" cy="1990725"/>
          </a:xfrm>
        </p:grpSpPr>
        <p:sp>
          <p:nvSpPr>
            <p:cNvPr id="12" name="六边形 11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3" name="六边形 12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14" name="六边形 13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585895" y="2571751"/>
              <a:ext cx="1937023" cy="1657350"/>
              <a:chOff x="3585895" y="2571751"/>
              <a:chExt cx="1937023" cy="1657350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585895" y="2704321"/>
                <a:ext cx="1937023" cy="1392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2</a:t>
                </a:r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.1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773865" y="3712494"/>
            <a:ext cx="136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 interface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8" name="矩形 17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688417" y="877248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>
              <a:defRPr/>
            </a:pPr>
            <a:r>
              <a:rPr lang="en-US" altLang="zh-CN" sz="2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Analysis</a:t>
            </a:r>
            <a:endParaRPr lang="zh-CN" altLang="en-US" sz="2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28251" y="1757868"/>
          <a:ext cx="1415487" cy="1425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2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2854378" y="1757868"/>
          <a:ext cx="1415487" cy="1425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2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8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813411" y="2285380"/>
          <a:ext cx="40315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79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79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79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79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79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059258" y="3708842"/>
            <a:ext cx="1005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Matrix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43738" y="4204782"/>
            <a:ext cx="2992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two-dimensional array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35563" y="3743117"/>
            <a:ext cx="1602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linear array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2071831" y="5050698"/>
            <a:ext cx="978408" cy="4846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92631" y="5040726"/>
            <a:ext cx="244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</a:rPr>
              <a:t>Double Linked List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21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>
            <a:off x="122981" y="1024466"/>
            <a:ext cx="559273" cy="528110"/>
            <a:chOff x="3414713" y="2562226"/>
            <a:chExt cx="2108200" cy="1990725"/>
          </a:xfrm>
        </p:grpSpPr>
        <p:sp>
          <p:nvSpPr>
            <p:cNvPr id="19" name="六边形 18"/>
            <p:cNvSpPr>
              <a:spLocks noChangeAspect="1"/>
            </p:cNvSpPr>
            <p:nvPr/>
          </p:nvSpPr>
          <p:spPr>
            <a:xfrm rot="16200000">
              <a:off x="4852988" y="3702050"/>
              <a:ext cx="719138" cy="62071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24" name="六边形 23"/>
            <p:cNvSpPr>
              <a:spLocks noChangeAspect="1"/>
            </p:cNvSpPr>
            <p:nvPr/>
          </p:nvSpPr>
          <p:spPr>
            <a:xfrm rot="16200000">
              <a:off x="3431382" y="4150519"/>
              <a:ext cx="431800" cy="373063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sp>
          <p:nvSpPr>
            <p:cNvPr id="25" name="六边形 24"/>
            <p:cNvSpPr>
              <a:spLocks noChangeAspect="1"/>
            </p:cNvSpPr>
            <p:nvPr/>
          </p:nvSpPr>
          <p:spPr>
            <a:xfrm rot="16200000">
              <a:off x="3377407" y="2599532"/>
              <a:ext cx="539750" cy="465137"/>
            </a:xfrm>
            <a:prstGeom prst="hexagon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514350">
                <a:defRPr/>
              </a:pPr>
              <a:endParaRPr lang="zh-CN" altLang="en-US" sz="15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526328" y="2571751"/>
              <a:ext cx="1729390" cy="1657350"/>
              <a:chOff x="3526328" y="2571751"/>
              <a:chExt cx="1729390" cy="1657350"/>
            </a:xfrm>
          </p:grpSpPr>
          <p:sp>
            <p:nvSpPr>
              <p:cNvPr id="34" name="任意多边形 33"/>
              <p:cNvSpPr/>
              <p:nvPr/>
            </p:nvSpPr>
            <p:spPr>
              <a:xfrm>
                <a:off x="3676650" y="2571751"/>
                <a:ext cx="1428750" cy="1657350"/>
              </a:xfrm>
              <a:custGeom>
                <a:avLst/>
                <a:gdLst>
                  <a:gd name="connsiteX0" fmla="*/ 714375 w 1428750"/>
                  <a:gd name="connsiteY0" fmla="*/ 0 h 1657350"/>
                  <a:gd name="connsiteX1" fmla="*/ 1428750 w 1428750"/>
                  <a:gd name="connsiteY1" fmla="*/ 357187 h 1657350"/>
                  <a:gd name="connsiteX2" fmla="*/ 1428750 w 1428750"/>
                  <a:gd name="connsiteY2" fmla="*/ 1300162 h 1657350"/>
                  <a:gd name="connsiteX3" fmla="*/ 714375 w 1428750"/>
                  <a:gd name="connsiteY3" fmla="*/ 1657350 h 1657350"/>
                  <a:gd name="connsiteX4" fmla="*/ 0 w 1428750"/>
                  <a:gd name="connsiteY4" fmla="*/ 1300162 h 1657350"/>
                  <a:gd name="connsiteX5" fmla="*/ 0 w 1428750"/>
                  <a:gd name="connsiteY5" fmla="*/ 357187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8750" h="1657350">
                    <a:moveTo>
                      <a:pt x="714375" y="0"/>
                    </a:moveTo>
                    <a:lnTo>
                      <a:pt x="1428750" y="357187"/>
                    </a:lnTo>
                    <a:lnTo>
                      <a:pt x="1428750" y="1300162"/>
                    </a:lnTo>
                    <a:lnTo>
                      <a:pt x="714375" y="1657350"/>
                    </a:lnTo>
                    <a:lnTo>
                      <a:pt x="0" y="1300162"/>
                    </a:lnTo>
                    <a:lnTo>
                      <a:pt x="0" y="35718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52400" dist="63500" dir="8100000" algn="tl" rotWithShape="0">
                  <a:prstClr val="black">
                    <a:alpha val="3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381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>
                  <a:solidFill>
                    <a:prstClr val="white"/>
                  </a:solidFill>
                  <a:latin typeface="DIN-BoldItalic" pitchFamily="50" charset="0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3526328" y="2680766"/>
                <a:ext cx="1729390" cy="1392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113B5F"/>
                    </a:solidFill>
                    <a:latin typeface="Impact" panose="020B0806030902050204" pitchFamily="34" charset="0"/>
                  </a:rPr>
                  <a:t>2.2</a:t>
                </a:r>
                <a:endParaRPr lang="zh-CN" altLang="en-US" dirty="0">
                  <a:solidFill>
                    <a:srgbClr val="113B5F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56" name="矩形 55"/>
          <p:cNvSpPr/>
          <p:nvPr/>
        </p:nvSpPr>
        <p:spPr>
          <a:xfrm>
            <a:off x="5497742" y="2216704"/>
            <a:ext cx="2892424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750" dirty="0">
              <a:solidFill>
                <a:schemeClr val="bg1"/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  <a:sym typeface="Lato Regular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188342" y="5151683"/>
            <a:ext cx="289242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zh-CN" sz="750" dirty="0">
              <a:solidFill>
                <a:schemeClr val="bg1"/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  <a:sym typeface="Lato Regular" charset="0"/>
            </a:endParaRPr>
          </a:p>
        </p:txBody>
      </p:sp>
      <p:sp>
        <p:nvSpPr>
          <p:cNvPr id="9" name="e7d195523061f1c0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 hidden="1"/>
          <p:cNvSpPr txBox="1"/>
          <p:nvPr/>
        </p:nvSpPr>
        <p:spPr>
          <a:xfrm>
            <a:off x="-266700" y="2209800"/>
            <a:ext cx="330347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e7d195523061f1c0dc554706afe4c72a60a25314cbaece805811E654B44695D34D35691164BB3D154CCFD5D798F6FEAD99EAA8F1ADC3D4AFA5BC9ED0BB3A4B45073A038AC38E89AB54D31AA59602B9F11A29459BC811AFFFA14FAC33C3365C606D4A9B828D9B47644FD31A26227C57F171D0EA28235B16E285722CCD2A819A713F267EDCB03A09C0</a:t>
            </a:r>
            <a:endParaRPr lang="zh-CN" altLang="en-US" sz="100"/>
          </a:p>
        </p:txBody>
      </p:sp>
      <p:sp>
        <p:nvSpPr>
          <p:cNvPr id="59" name="任意多边形 58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 bwMode="auto">
          <a:xfrm>
            <a:off x="4844858" y="3345481"/>
            <a:ext cx="2328428" cy="2329200"/>
          </a:xfrm>
          <a:custGeom>
            <a:avLst/>
            <a:gdLst>
              <a:gd name="connsiteX0" fmla="*/ 1473747 w 2947494"/>
              <a:gd name="connsiteY0" fmla="*/ 337107 h 2922211"/>
              <a:gd name="connsiteX1" fmla="*/ 349749 w 2947494"/>
              <a:gd name="connsiteY1" fmla="*/ 1461105 h 2922211"/>
              <a:gd name="connsiteX2" fmla="*/ 1473747 w 2947494"/>
              <a:gd name="connsiteY2" fmla="*/ 2585103 h 2922211"/>
              <a:gd name="connsiteX3" fmla="*/ 2597745 w 2947494"/>
              <a:gd name="connsiteY3" fmla="*/ 1461105 h 2922211"/>
              <a:gd name="connsiteX4" fmla="*/ 1473747 w 2947494"/>
              <a:gd name="connsiteY4" fmla="*/ 337107 h 2922211"/>
              <a:gd name="connsiteX5" fmla="*/ 1316647 w 2947494"/>
              <a:gd name="connsiteY5" fmla="*/ 0 h 2922211"/>
              <a:gd name="connsiteX6" fmla="*/ 1346571 w 2947494"/>
              <a:gd name="connsiteY6" fmla="*/ 14986 h 2922211"/>
              <a:gd name="connsiteX7" fmla="*/ 1361533 w 2947494"/>
              <a:gd name="connsiteY7" fmla="*/ 104900 h 2922211"/>
              <a:gd name="connsiteX8" fmla="*/ 1481228 w 2947494"/>
              <a:gd name="connsiteY8" fmla="*/ 104900 h 2922211"/>
              <a:gd name="connsiteX9" fmla="*/ 1585961 w 2947494"/>
              <a:gd name="connsiteY9" fmla="*/ 104900 h 2922211"/>
              <a:gd name="connsiteX10" fmla="*/ 1600923 w 2947494"/>
              <a:gd name="connsiteY10" fmla="*/ 14986 h 2922211"/>
              <a:gd name="connsiteX11" fmla="*/ 1645809 w 2947494"/>
              <a:gd name="connsiteY11" fmla="*/ 0 h 2922211"/>
              <a:gd name="connsiteX12" fmla="*/ 1765504 w 2947494"/>
              <a:gd name="connsiteY12" fmla="*/ 14986 h 2922211"/>
              <a:gd name="connsiteX13" fmla="*/ 1795428 w 2947494"/>
              <a:gd name="connsiteY13" fmla="*/ 44957 h 2922211"/>
              <a:gd name="connsiteX14" fmla="*/ 1780466 w 2947494"/>
              <a:gd name="connsiteY14" fmla="*/ 149857 h 2922211"/>
              <a:gd name="connsiteX15" fmla="*/ 2004895 w 2947494"/>
              <a:gd name="connsiteY15" fmla="*/ 209800 h 2922211"/>
              <a:gd name="connsiteX16" fmla="*/ 2049780 w 2947494"/>
              <a:gd name="connsiteY16" fmla="*/ 134871 h 2922211"/>
              <a:gd name="connsiteX17" fmla="*/ 2079704 w 2947494"/>
              <a:gd name="connsiteY17" fmla="*/ 104900 h 2922211"/>
              <a:gd name="connsiteX18" fmla="*/ 2094666 w 2947494"/>
              <a:gd name="connsiteY18" fmla="*/ 119886 h 2922211"/>
              <a:gd name="connsiteX19" fmla="*/ 2199399 w 2947494"/>
              <a:gd name="connsiteY19" fmla="*/ 179828 h 2922211"/>
              <a:gd name="connsiteX20" fmla="*/ 2214361 w 2947494"/>
              <a:gd name="connsiteY20" fmla="*/ 209800 h 2922211"/>
              <a:gd name="connsiteX21" fmla="*/ 2184437 w 2947494"/>
              <a:gd name="connsiteY21" fmla="*/ 299714 h 2922211"/>
              <a:gd name="connsiteX22" fmla="*/ 2363980 w 2947494"/>
              <a:gd name="connsiteY22" fmla="*/ 434585 h 2922211"/>
              <a:gd name="connsiteX23" fmla="*/ 2423828 w 2947494"/>
              <a:gd name="connsiteY23" fmla="*/ 374643 h 2922211"/>
              <a:gd name="connsiteX24" fmla="*/ 2453751 w 2947494"/>
              <a:gd name="connsiteY24" fmla="*/ 359657 h 2922211"/>
              <a:gd name="connsiteX25" fmla="*/ 2483675 w 2947494"/>
              <a:gd name="connsiteY25" fmla="*/ 374643 h 2922211"/>
              <a:gd name="connsiteX26" fmla="*/ 2573447 w 2947494"/>
              <a:gd name="connsiteY26" fmla="*/ 464557 h 2922211"/>
              <a:gd name="connsiteX27" fmla="*/ 2573447 w 2947494"/>
              <a:gd name="connsiteY27" fmla="*/ 509514 h 2922211"/>
              <a:gd name="connsiteX28" fmla="*/ 2498637 w 2947494"/>
              <a:gd name="connsiteY28" fmla="*/ 569457 h 2922211"/>
              <a:gd name="connsiteX29" fmla="*/ 2633294 w 2947494"/>
              <a:gd name="connsiteY29" fmla="*/ 749285 h 2922211"/>
              <a:gd name="connsiteX30" fmla="*/ 2723066 w 2947494"/>
              <a:gd name="connsiteY30" fmla="*/ 719314 h 2922211"/>
              <a:gd name="connsiteX31" fmla="*/ 2738028 w 2947494"/>
              <a:gd name="connsiteY31" fmla="*/ 719314 h 2922211"/>
              <a:gd name="connsiteX32" fmla="*/ 2767951 w 2947494"/>
              <a:gd name="connsiteY32" fmla="*/ 734299 h 2922211"/>
              <a:gd name="connsiteX33" fmla="*/ 2827799 w 2947494"/>
              <a:gd name="connsiteY33" fmla="*/ 839199 h 2922211"/>
              <a:gd name="connsiteX34" fmla="*/ 2812837 w 2947494"/>
              <a:gd name="connsiteY34" fmla="*/ 884156 h 2922211"/>
              <a:gd name="connsiteX35" fmla="*/ 2723066 w 2947494"/>
              <a:gd name="connsiteY35" fmla="*/ 929113 h 2922211"/>
              <a:gd name="connsiteX36" fmla="*/ 2797875 w 2947494"/>
              <a:gd name="connsiteY36" fmla="*/ 1153899 h 2922211"/>
              <a:gd name="connsiteX37" fmla="*/ 2887647 w 2947494"/>
              <a:gd name="connsiteY37" fmla="*/ 1138913 h 2922211"/>
              <a:gd name="connsiteX38" fmla="*/ 2902608 w 2947494"/>
              <a:gd name="connsiteY38" fmla="*/ 1138913 h 2922211"/>
              <a:gd name="connsiteX39" fmla="*/ 2932532 w 2947494"/>
              <a:gd name="connsiteY39" fmla="*/ 1168885 h 2922211"/>
              <a:gd name="connsiteX40" fmla="*/ 2947494 w 2947494"/>
              <a:gd name="connsiteY40" fmla="*/ 1288770 h 2922211"/>
              <a:gd name="connsiteX41" fmla="*/ 2917570 w 2947494"/>
              <a:gd name="connsiteY41" fmla="*/ 1333727 h 2922211"/>
              <a:gd name="connsiteX42" fmla="*/ 2827799 w 2947494"/>
              <a:gd name="connsiteY42" fmla="*/ 1348713 h 2922211"/>
              <a:gd name="connsiteX43" fmla="*/ 2842761 w 2947494"/>
              <a:gd name="connsiteY43" fmla="*/ 1453613 h 2922211"/>
              <a:gd name="connsiteX44" fmla="*/ 2827799 w 2947494"/>
              <a:gd name="connsiteY44" fmla="*/ 1573498 h 2922211"/>
              <a:gd name="connsiteX45" fmla="*/ 2917570 w 2947494"/>
              <a:gd name="connsiteY45" fmla="*/ 1588484 h 2922211"/>
              <a:gd name="connsiteX46" fmla="*/ 2947494 w 2947494"/>
              <a:gd name="connsiteY46" fmla="*/ 1633441 h 2922211"/>
              <a:gd name="connsiteX47" fmla="*/ 2932532 w 2947494"/>
              <a:gd name="connsiteY47" fmla="*/ 1753327 h 2922211"/>
              <a:gd name="connsiteX48" fmla="*/ 2902608 w 2947494"/>
              <a:gd name="connsiteY48" fmla="*/ 1783298 h 2922211"/>
              <a:gd name="connsiteX49" fmla="*/ 2887647 w 2947494"/>
              <a:gd name="connsiteY49" fmla="*/ 1783298 h 2922211"/>
              <a:gd name="connsiteX50" fmla="*/ 2797875 w 2947494"/>
              <a:gd name="connsiteY50" fmla="*/ 1768312 h 2922211"/>
              <a:gd name="connsiteX51" fmla="*/ 2723066 w 2947494"/>
              <a:gd name="connsiteY51" fmla="*/ 1993098 h 2922211"/>
              <a:gd name="connsiteX52" fmla="*/ 2812837 w 2947494"/>
              <a:gd name="connsiteY52" fmla="*/ 2038055 h 2922211"/>
              <a:gd name="connsiteX53" fmla="*/ 2827799 w 2947494"/>
              <a:gd name="connsiteY53" fmla="*/ 2083012 h 2922211"/>
              <a:gd name="connsiteX54" fmla="*/ 2767951 w 2947494"/>
              <a:gd name="connsiteY54" fmla="*/ 2187912 h 2922211"/>
              <a:gd name="connsiteX55" fmla="*/ 2738028 w 2947494"/>
              <a:gd name="connsiteY55" fmla="*/ 2202898 h 2922211"/>
              <a:gd name="connsiteX56" fmla="*/ 2723066 w 2947494"/>
              <a:gd name="connsiteY56" fmla="*/ 2202898 h 2922211"/>
              <a:gd name="connsiteX57" fmla="*/ 2633294 w 2947494"/>
              <a:gd name="connsiteY57" fmla="*/ 2157941 h 2922211"/>
              <a:gd name="connsiteX58" fmla="*/ 2498637 w 2947494"/>
              <a:gd name="connsiteY58" fmla="*/ 2352755 h 2922211"/>
              <a:gd name="connsiteX59" fmla="*/ 2573447 w 2947494"/>
              <a:gd name="connsiteY59" fmla="*/ 2412697 h 2922211"/>
              <a:gd name="connsiteX60" fmla="*/ 2573447 w 2947494"/>
              <a:gd name="connsiteY60" fmla="*/ 2457655 h 2922211"/>
              <a:gd name="connsiteX61" fmla="*/ 2483675 w 2947494"/>
              <a:gd name="connsiteY61" fmla="*/ 2547569 h 2922211"/>
              <a:gd name="connsiteX62" fmla="*/ 2453751 w 2947494"/>
              <a:gd name="connsiteY62" fmla="*/ 2562554 h 2922211"/>
              <a:gd name="connsiteX63" fmla="*/ 2423828 w 2947494"/>
              <a:gd name="connsiteY63" fmla="*/ 2547569 h 2922211"/>
              <a:gd name="connsiteX64" fmla="*/ 2363980 w 2947494"/>
              <a:gd name="connsiteY64" fmla="*/ 2487626 h 2922211"/>
              <a:gd name="connsiteX65" fmla="*/ 2184437 w 2947494"/>
              <a:gd name="connsiteY65" fmla="*/ 2622497 h 2922211"/>
              <a:gd name="connsiteX66" fmla="*/ 2214361 w 2947494"/>
              <a:gd name="connsiteY66" fmla="*/ 2697426 h 2922211"/>
              <a:gd name="connsiteX67" fmla="*/ 2199399 w 2947494"/>
              <a:gd name="connsiteY67" fmla="*/ 2742383 h 2922211"/>
              <a:gd name="connsiteX68" fmla="*/ 2094666 w 2947494"/>
              <a:gd name="connsiteY68" fmla="*/ 2802326 h 2922211"/>
              <a:gd name="connsiteX69" fmla="*/ 2079704 w 2947494"/>
              <a:gd name="connsiteY69" fmla="*/ 2802326 h 2922211"/>
              <a:gd name="connsiteX70" fmla="*/ 2049780 w 2947494"/>
              <a:gd name="connsiteY70" fmla="*/ 2787340 h 2922211"/>
              <a:gd name="connsiteX71" fmla="*/ 2004895 w 2947494"/>
              <a:gd name="connsiteY71" fmla="*/ 2712411 h 2922211"/>
              <a:gd name="connsiteX72" fmla="*/ 1780466 w 2947494"/>
              <a:gd name="connsiteY72" fmla="*/ 2772354 h 2922211"/>
              <a:gd name="connsiteX73" fmla="*/ 1795428 w 2947494"/>
              <a:gd name="connsiteY73" fmla="*/ 2862268 h 2922211"/>
              <a:gd name="connsiteX74" fmla="*/ 1765504 w 2947494"/>
              <a:gd name="connsiteY74" fmla="*/ 2907225 h 2922211"/>
              <a:gd name="connsiteX75" fmla="*/ 1645809 w 2947494"/>
              <a:gd name="connsiteY75" fmla="*/ 2922211 h 2922211"/>
              <a:gd name="connsiteX76" fmla="*/ 1600923 w 2947494"/>
              <a:gd name="connsiteY76" fmla="*/ 2892240 h 2922211"/>
              <a:gd name="connsiteX77" fmla="*/ 1585961 w 2947494"/>
              <a:gd name="connsiteY77" fmla="*/ 2802326 h 2922211"/>
              <a:gd name="connsiteX78" fmla="*/ 1481228 w 2947494"/>
              <a:gd name="connsiteY78" fmla="*/ 2817311 h 2922211"/>
              <a:gd name="connsiteX79" fmla="*/ 1361533 w 2947494"/>
              <a:gd name="connsiteY79" fmla="*/ 2802326 h 2922211"/>
              <a:gd name="connsiteX80" fmla="*/ 1346571 w 2947494"/>
              <a:gd name="connsiteY80" fmla="*/ 2892240 h 2922211"/>
              <a:gd name="connsiteX81" fmla="*/ 1316647 w 2947494"/>
              <a:gd name="connsiteY81" fmla="*/ 2922211 h 2922211"/>
              <a:gd name="connsiteX82" fmla="*/ 1181990 w 2947494"/>
              <a:gd name="connsiteY82" fmla="*/ 2907225 h 2922211"/>
              <a:gd name="connsiteX83" fmla="*/ 1152066 w 2947494"/>
              <a:gd name="connsiteY83" fmla="*/ 2862268 h 2922211"/>
              <a:gd name="connsiteX84" fmla="*/ 1167028 w 2947494"/>
              <a:gd name="connsiteY84" fmla="*/ 2772354 h 2922211"/>
              <a:gd name="connsiteX85" fmla="*/ 957562 w 2947494"/>
              <a:gd name="connsiteY85" fmla="*/ 2712411 h 2922211"/>
              <a:gd name="connsiteX86" fmla="*/ 912676 w 2947494"/>
              <a:gd name="connsiteY86" fmla="*/ 2787340 h 2922211"/>
              <a:gd name="connsiteX87" fmla="*/ 882752 w 2947494"/>
              <a:gd name="connsiteY87" fmla="*/ 2802326 h 2922211"/>
              <a:gd name="connsiteX88" fmla="*/ 867790 w 2947494"/>
              <a:gd name="connsiteY88" fmla="*/ 2802326 h 2922211"/>
              <a:gd name="connsiteX89" fmla="*/ 748095 w 2947494"/>
              <a:gd name="connsiteY89" fmla="*/ 2742383 h 2922211"/>
              <a:gd name="connsiteX90" fmla="*/ 733133 w 2947494"/>
              <a:gd name="connsiteY90" fmla="*/ 2697426 h 2922211"/>
              <a:gd name="connsiteX91" fmla="*/ 778019 w 2947494"/>
              <a:gd name="connsiteY91" fmla="*/ 2622497 h 2922211"/>
              <a:gd name="connsiteX92" fmla="*/ 598476 w 2947494"/>
              <a:gd name="connsiteY92" fmla="*/ 2487626 h 2922211"/>
              <a:gd name="connsiteX93" fmla="*/ 523667 w 2947494"/>
              <a:gd name="connsiteY93" fmla="*/ 2547569 h 2922211"/>
              <a:gd name="connsiteX94" fmla="*/ 508705 w 2947494"/>
              <a:gd name="connsiteY94" fmla="*/ 2562554 h 2922211"/>
              <a:gd name="connsiteX95" fmla="*/ 478781 w 2947494"/>
              <a:gd name="connsiteY95" fmla="*/ 2547569 h 2922211"/>
              <a:gd name="connsiteX96" fmla="*/ 389009 w 2947494"/>
              <a:gd name="connsiteY96" fmla="*/ 2457655 h 2922211"/>
              <a:gd name="connsiteX97" fmla="*/ 389009 w 2947494"/>
              <a:gd name="connsiteY97" fmla="*/ 2412697 h 2922211"/>
              <a:gd name="connsiteX98" fmla="*/ 448857 w 2947494"/>
              <a:gd name="connsiteY98" fmla="*/ 2352755 h 2922211"/>
              <a:gd name="connsiteX99" fmla="*/ 314200 w 2947494"/>
              <a:gd name="connsiteY99" fmla="*/ 2157941 h 2922211"/>
              <a:gd name="connsiteX100" fmla="*/ 239390 w 2947494"/>
              <a:gd name="connsiteY100" fmla="*/ 2202898 h 2922211"/>
              <a:gd name="connsiteX101" fmla="*/ 224429 w 2947494"/>
              <a:gd name="connsiteY101" fmla="*/ 2202898 h 2922211"/>
              <a:gd name="connsiteX102" fmla="*/ 194505 w 2947494"/>
              <a:gd name="connsiteY102" fmla="*/ 2187912 h 2922211"/>
              <a:gd name="connsiteX103" fmla="*/ 134657 w 2947494"/>
              <a:gd name="connsiteY103" fmla="*/ 2083012 h 2922211"/>
              <a:gd name="connsiteX104" fmla="*/ 149619 w 2947494"/>
              <a:gd name="connsiteY104" fmla="*/ 2038055 h 2922211"/>
              <a:gd name="connsiteX105" fmla="*/ 224429 w 2947494"/>
              <a:gd name="connsiteY105" fmla="*/ 1993098 h 2922211"/>
              <a:gd name="connsiteX106" fmla="*/ 149619 w 2947494"/>
              <a:gd name="connsiteY106" fmla="*/ 1768312 h 2922211"/>
              <a:gd name="connsiteX107" fmla="*/ 59848 w 2947494"/>
              <a:gd name="connsiteY107" fmla="*/ 1783298 h 2922211"/>
              <a:gd name="connsiteX108" fmla="*/ 29924 w 2947494"/>
              <a:gd name="connsiteY108" fmla="*/ 1753327 h 2922211"/>
              <a:gd name="connsiteX109" fmla="*/ 0 w 2947494"/>
              <a:gd name="connsiteY109" fmla="*/ 1633441 h 2922211"/>
              <a:gd name="connsiteX110" fmla="*/ 29924 w 2947494"/>
              <a:gd name="connsiteY110" fmla="*/ 1588484 h 2922211"/>
              <a:gd name="connsiteX111" fmla="*/ 119695 w 2947494"/>
              <a:gd name="connsiteY111" fmla="*/ 1573498 h 2922211"/>
              <a:gd name="connsiteX112" fmla="*/ 119695 w 2947494"/>
              <a:gd name="connsiteY112" fmla="*/ 1453613 h 2922211"/>
              <a:gd name="connsiteX113" fmla="*/ 119695 w 2947494"/>
              <a:gd name="connsiteY113" fmla="*/ 1348713 h 2922211"/>
              <a:gd name="connsiteX114" fmla="*/ 29924 w 2947494"/>
              <a:gd name="connsiteY114" fmla="*/ 1333727 h 2922211"/>
              <a:gd name="connsiteX115" fmla="*/ 0 w 2947494"/>
              <a:gd name="connsiteY115" fmla="*/ 1288770 h 2922211"/>
              <a:gd name="connsiteX116" fmla="*/ 29924 w 2947494"/>
              <a:gd name="connsiteY116" fmla="*/ 1168885 h 2922211"/>
              <a:gd name="connsiteX117" fmla="*/ 59848 w 2947494"/>
              <a:gd name="connsiteY117" fmla="*/ 1138913 h 2922211"/>
              <a:gd name="connsiteX118" fmla="*/ 149619 w 2947494"/>
              <a:gd name="connsiteY118" fmla="*/ 1153899 h 2922211"/>
              <a:gd name="connsiteX119" fmla="*/ 224429 w 2947494"/>
              <a:gd name="connsiteY119" fmla="*/ 929113 h 2922211"/>
              <a:gd name="connsiteX120" fmla="*/ 149619 w 2947494"/>
              <a:gd name="connsiteY120" fmla="*/ 884156 h 2922211"/>
              <a:gd name="connsiteX121" fmla="*/ 134657 w 2947494"/>
              <a:gd name="connsiteY121" fmla="*/ 839199 h 2922211"/>
              <a:gd name="connsiteX122" fmla="*/ 194505 w 2947494"/>
              <a:gd name="connsiteY122" fmla="*/ 734299 h 2922211"/>
              <a:gd name="connsiteX123" fmla="*/ 224429 w 2947494"/>
              <a:gd name="connsiteY123" fmla="*/ 719314 h 2922211"/>
              <a:gd name="connsiteX124" fmla="*/ 239390 w 2947494"/>
              <a:gd name="connsiteY124" fmla="*/ 719314 h 2922211"/>
              <a:gd name="connsiteX125" fmla="*/ 314200 w 2947494"/>
              <a:gd name="connsiteY125" fmla="*/ 749285 h 2922211"/>
              <a:gd name="connsiteX126" fmla="*/ 448857 w 2947494"/>
              <a:gd name="connsiteY126" fmla="*/ 569457 h 2922211"/>
              <a:gd name="connsiteX127" fmla="*/ 389009 w 2947494"/>
              <a:gd name="connsiteY127" fmla="*/ 509514 h 2922211"/>
              <a:gd name="connsiteX128" fmla="*/ 389009 w 2947494"/>
              <a:gd name="connsiteY128" fmla="*/ 464557 h 2922211"/>
              <a:gd name="connsiteX129" fmla="*/ 478781 w 2947494"/>
              <a:gd name="connsiteY129" fmla="*/ 374643 h 2922211"/>
              <a:gd name="connsiteX130" fmla="*/ 508705 w 2947494"/>
              <a:gd name="connsiteY130" fmla="*/ 359657 h 2922211"/>
              <a:gd name="connsiteX131" fmla="*/ 523667 w 2947494"/>
              <a:gd name="connsiteY131" fmla="*/ 374643 h 2922211"/>
              <a:gd name="connsiteX132" fmla="*/ 598476 w 2947494"/>
              <a:gd name="connsiteY132" fmla="*/ 434585 h 2922211"/>
              <a:gd name="connsiteX133" fmla="*/ 778019 w 2947494"/>
              <a:gd name="connsiteY133" fmla="*/ 299714 h 2922211"/>
              <a:gd name="connsiteX134" fmla="*/ 733133 w 2947494"/>
              <a:gd name="connsiteY134" fmla="*/ 209800 h 2922211"/>
              <a:gd name="connsiteX135" fmla="*/ 748095 w 2947494"/>
              <a:gd name="connsiteY135" fmla="*/ 179828 h 2922211"/>
              <a:gd name="connsiteX136" fmla="*/ 867790 w 2947494"/>
              <a:gd name="connsiteY136" fmla="*/ 119886 h 2922211"/>
              <a:gd name="connsiteX137" fmla="*/ 882752 w 2947494"/>
              <a:gd name="connsiteY137" fmla="*/ 104900 h 2922211"/>
              <a:gd name="connsiteX138" fmla="*/ 912676 w 2947494"/>
              <a:gd name="connsiteY138" fmla="*/ 134871 h 2922211"/>
              <a:gd name="connsiteX139" fmla="*/ 957562 w 2947494"/>
              <a:gd name="connsiteY139" fmla="*/ 209800 h 2922211"/>
              <a:gd name="connsiteX140" fmla="*/ 1167028 w 2947494"/>
              <a:gd name="connsiteY140" fmla="*/ 149857 h 2922211"/>
              <a:gd name="connsiteX141" fmla="*/ 1152066 w 2947494"/>
              <a:gd name="connsiteY141" fmla="*/ 44957 h 2922211"/>
              <a:gd name="connsiteX142" fmla="*/ 1181990 w 2947494"/>
              <a:gd name="connsiteY142" fmla="*/ 14986 h 2922211"/>
              <a:gd name="connsiteX143" fmla="*/ 1316647 w 2947494"/>
              <a:gd name="connsiteY143" fmla="*/ 0 h 292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2947494" h="2922211">
                <a:moveTo>
                  <a:pt x="1473747" y="337107"/>
                </a:moveTo>
                <a:cubicBezTo>
                  <a:pt x="852980" y="337107"/>
                  <a:pt x="349749" y="840338"/>
                  <a:pt x="349749" y="1461105"/>
                </a:cubicBezTo>
                <a:cubicBezTo>
                  <a:pt x="349749" y="2081872"/>
                  <a:pt x="852980" y="2585103"/>
                  <a:pt x="1473747" y="2585103"/>
                </a:cubicBezTo>
                <a:cubicBezTo>
                  <a:pt x="2094514" y="2585103"/>
                  <a:pt x="2597745" y="2081872"/>
                  <a:pt x="2597745" y="1461105"/>
                </a:cubicBezTo>
                <a:cubicBezTo>
                  <a:pt x="2597745" y="840338"/>
                  <a:pt x="2094514" y="337107"/>
                  <a:pt x="1473747" y="337107"/>
                </a:cubicBezTo>
                <a:close/>
                <a:moveTo>
                  <a:pt x="1316647" y="0"/>
                </a:moveTo>
                <a:cubicBezTo>
                  <a:pt x="1331609" y="0"/>
                  <a:pt x="1346571" y="0"/>
                  <a:pt x="1346571" y="14986"/>
                </a:cubicBezTo>
                <a:cubicBezTo>
                  <a:pt x="1346571" y="14986"/>
                  <a:pt x="1346571" y="14986"/>
                  <a:pt x="1361533" y="104900"/>
                </a:cubicBezTo>
                <a:cubicBezTo>
                  <a:pt x="1406419" y="104900"/>
                  <a:pt x="1436342" y="104900"/>
                  <a:pt x="1481228" y="104900"/>
                </a:cubicBezTo>
                <a:cubicBezTo>
                  <a:pt x="1511152" y="104900"/>
                  <a:pt x="1556038" y="104900"/>
                  <a:pt x="1585961" y="104900"/>
                </a:cubicBezTo>
                <a:cubicBezTo>
                  <a:pt x="1585961" y="104900"/>
                  <a:pt x="1585961" y="104900"/>
                  <a:pt x="1600923" y="14986"/>
                </a:cubicBezTo>
                <a:cubicBezTo>
                  <a:pt x="1615885" y="0"/>
                  <a:pt x="1630847" y="0"/>
                  <a:pt x="1645809" y="0"/>
                </a:cubicBezTo>
                <a:cubicBezTo>
                  <a:pt x="1690695" y="0"/>
                  <a:pt x="1735580" y="0"/>
                  <a:pt x="1765504" y="14986"/>
                </a:cubicBezTo>
                <a:cubicBezTo>
                  <a:pt x="1795428" y="14986"/>
                  <a:pt x="1795428" y="29971"/>
                  <a:pt x="1795428" y="44957"/>
                </a:cubicBezTo>
                <a:cubicBezTo>
                  <a:pt x="1795428" y="44957"/>
                  <a:pt x="1795428" y="44957"/>
                  <a:pt x="1780466" y="149857"/>
                </a:cubicBezTo>
                <a:cubicBezTo>
                  <a:pt x="1855276" y="164843"/>
                  <a:pt x="1930085" y="179828"/>
                  <a:pt x="2004895" y="209800"/>
                </a:cubicBezTo>
                <a:cubicBezTo>
                  <a:pt x="2004895" y="209800"/>
                  <a:pt x="2004895" y="209800"/>
                  <a:pt x="2049780" y="134871"/>
                </a:cubicBezTo>
                <a:cubicBezTo>
                  <a:pt x="2049780" y="119886"/>
                  <a:pt x="2064742" y="104900"/>
                  <a:pt x="2079704" y="104900"/>
                </a:cubicBezTo>
                <a:cubicBezTo>
                  <a:pt x="2079704" y="104900"/>
                  <a:pt x="2079704" y="119886"/>
                  <a:pt x="2094666" y="119886"/>
                </a:cubicBezTo>
                <a:cubicBezTo>
                  <a:pt x="2124590" y="134871"/>
                  <a:pt x="2169475" y="149857"/>
                  <a:pt x="2199399" y="179828"/>
                </a:cubicBezTo>
                <a:cubicBezTo>
                  <a:pt x="2214361" y="179828"/>
                  <a:pt x="2229323" y="194814"/>
                  <a:pt x="2214361" y="209800"/>
                </a:cubicBezTo>
                <a:cubicBezTo>
                  <a:pt x="2214361" y="209800"/>
                  <a:pt x="2214361" y="209800"/>
                  <a:pt x="2184437" y="299714"/>
                </a:cubicBezTo>
                <a:cubicBezTo>
                  <a:pt x="2244285" y="344671"/>
                  <a:pt x="2304132" y="389628"/>
                  <a:pt x="2363980" y="434585"/>
                </a:cubicBezTo>
                <a:cubicBezTo>
                  <a:pt x="2363980" y="434585"/>
                  <a:pt x="2363980" y="434585"/>
                  <a:pt x="2423828" y="374643"/>
                </a:cubicBezTo>
                <a:cubicBezTo>
                  <a:pt x="2438790" y="359657"/>
                  <a:pt x="2438790" y="359657"/>
                  <a:pt x="2453751" y="359657"/>
                </a:cubicBezTo>
                <a:cubicBezTo>
                  <a:pt x="2468713" y="359657"/>
                  <a:pt x="2468713" y="359657"/>
                  <a:pt x="2483675" y="374643"/>
                </a:cubicBezTo>
                <a:cubicBezTo>
                  <a:pt x="2513599" y="389628"/>
                  <a:pt x="2543523" y="419600"/>
                  <a:pt x="2573447" y="464557"/>
                </a:cubicBezTo>
                <a:cubicBezTo>
                  <a:pt x="2573447" y="464557"/>
                  <a:pt x="2573447" y="494528"/>
                  <a:pt x="2573447" y="509514"/>
                </a:cubicBezTo>
                <a:cubicBezTo>
                  <a:pt x="2573447" y="509514"/>
                  <a:pt x="2573447" y="509514"/>
                  <a:pt x="2498637" y="569457"/>
                </a:cubicBezTo>
                <a:cubicBezTo>
                  <a:pt x="2558485" y="629399"/>
                  <a:pt x="2603370" y="689342"/>
                  <a:pt x="2633294" y="749285"/>
                </a:cubicBezTo>
                <a:cubicBezTo>
                  <a:pt x="2633294" y="749285"/>
                  <a:pt x="2633294" y="749285"/>
                  <a:pt x="2723066" y="719314"/>
                </a:cubicBezTo>
                <a:cubicBezTo>
                  <a:pt x="2723066" y="719314"/>
                  <a:pt x="2738028" y="719314"/>
                  <a:pt x="2738028" y="719314"/>
                </a:cubicBezTo>
                <a:cubicBezTo>
                  <a:pt x="2752989" y="719314"/>
                  <a:pt x="2767951" y="719314"/>
                  <a:pt x="2767951" y="734299"/>
                </a:cubicBezTo>
                <a:cubicBezTo>
                  <a:pt x="2782913" y="764271"/>
                  <a:pt x="2812837" y="809228"/>
                  <a:pt x="2827799" y="839199"/>
                </a:cubicBezTo>
                <a:cubicBezTo>
                  <a:pt x="2827799" y="854185"/>
                  <a:pt x="2827799" y="884156"/>
                  <a:pt x="2812837" y="884156"/>
                </a:cubicBezTo>
                <a:cubicBezTo>
                  <a:pt x="2812837" y="884156"/>
                  <a:pt x="2812837" y="884156"/>
                  <a:pt x="2723066" y="929113"/>
                </a:cubicBezTo>
                <a:cubicBezTo>
                  <a:pt x="2752989" y="1004042"/>
                  <a:pt x="2782913" y="1078970"/>
                  <a:pt x="2797875" y="1153899"/>
                </a:cubicBezTo>
                <a:cubicBezTo>
                  <a:pt x="2797875" y="1153899"/>
                  <a:pt x="2797875" y="1153899"/>
                  <a:pt x="2887647" y="1138913"/>
                </a:cubicBezTo>
                <a:cubicBezTo>
                  <a:pt x="2902608" y="1138913"/>
                  <a:pt x="2902608" y="1138913"/>
                  <a:pt x="2902608" y="1138913"/>
                </a:cubicBezTo>
                <a:cubicBezTo>
                  <a:pt x="2917570" y="1138913"/>
                  <a:pt x="2932532" y="1153899"/>
                  <a:pt x="2932532" y="1168885"/>
                </a:cubicBezTo>
                <a:cubicBezTo>
                  <a:pt x="2932532" y="1198856"/>
                  <a:pt x="2947494" y="1243813"/>
                  <a:pt x="2947494" y="1288770"/>
                </a:cubicBezTo>
                <a:cubicBezTo>
                  <a:pt x="2947494" y="1303756"/>
                  <a:pt x="2947494" y="1318742"/>
                  <a:pt x="2917570" y="1333727"/>
                </a:cubicBezTo>
                <a:cubicBezTo>
                  <a:pt x="2917570" y="1333727"/>
                  <a:pt x="2917570" y="1333727"/>
                  <a:pt x="2827799" y="1348713"/>
                </a:cubicBezTo>
                <a:cubicBezTo>
                  <a:pt x="2827799" y="1378684"/>
                  <a:pt x="2842761" y="1423641"/>
                  <a:pt x="2842761" y="1453613"/>
                </a:cubicBezTo>
                <a:cubicBezTo>
                  <a:pt x="2842761" y="1498570"/>
                  <a:pt x="2827799" y="1543527"/>
                  <a:pt x="2827799" y="1573498"/>
                </a:cubicBezTo>
                <a:cubicBezTo>
                  <a:pt x="2827799" y="1573498"/>
                  <a:pt x="2827799" y="1573498"/>
                  <a:pt x="2917570" y="1588484"/>
                </a:cubicBezTo>
                <a:cubicBezTo>
                  <a:pt x="2947494" y="1588484"/>
                  <a:pt x="2947494" y="1603470"/>
                  <a:pt x="2947494" y="1633441"/>
                </a:cubicBezTo>
                <a:cubicBezTo>
                  <a:pt x="2947494" y="1678398"/>
                  <a:pt x="2932532" y="1708370"/>
                  <a:pt x="2932532" y="1753327"/>
                </a:cubicBezTo>
                <a:cubicBezTo>
                  <a:pt x="2932532" y="1768312"/>
                  <a:pt x="2917570" y="1783298"/>
                  <a:pt x="2902608" y="1783298"/>
                </a:cubicBezTo>
                <a:cubicBezTo>
                  <a:pt x="2902608" y="1783298"/>
                  <a:pt x="2902608" y="1783298"/>
                  <a:pt x="2887647" y="1783298"/>
                </a:cubicBezTo>
                <a:cubicBezTo>
                  <a:pt x="2887647" y="1783298"/>
                  <a:pt x="2887647" y="1783298"/>
                  <a:pt x="2797875" y="1768312"/>
                </a:cubicBezTo>
                <a:cubicBezTo>
                  <a:pt x="2782913" y="1843241"/>
                  <a:pt x="2752989" y="1918169"/>
                  <a:pt x="2723066" y="1993098"/>
                </a:cubicBezTo>
                <a:cubicBezTo>
                  <a:pt x="2723066" y="1993098"/>
                  <a:pt x="2723066" y="1993098"/>
                  <a:pt x="2812837" y="2038055"/>
                </a:cubicBezTo>
                <a:cubicBezTo>
                  <a:pt x="2827799" y="2038055"/>
                  <a:pt x="2827799" y="2053041"/>
                  <a:pt x="2827799" y="2083012"/>
                </a:cubicBezTo>
                <a:cubicBezTo>
                  <a:pt x="2812837" y="2112983"/>
                  <a:pt x="2782913" y="2157941"/>
                  <a:pt x="2767951" y="2187912"/>
                </a:cubicBezTo>
                <a:cubicBezTo>
                  <a:pt x="2767951" y="2202898"/>
                  <a:pt x="2752989" y="2202898"/>
                  <a:pt x="2738028" y="2202898"/>
                </a:cubicBezTo>
                <a:cubicBezTo>
                  <a:pt x="2738028" y="2202898"/>
                  <a:pt x="2723066" y="2202898"/>
                  <a:pt x="2723066" y="2202898"/>
                </a:cubicBezTo>
                <a:cubicBezTo>
                  <a:pt x="2723066" y="2202898"/>
                  <a:pt x="2723066" y="2202898"/>
                  <a:pt x="2633294" y="2157941"/>
                </a:cubicBezTo>
                <a:cubicBezTo>
                  <a:pt x="2603370" y="2232869"/>
                  <a:pt x="2558485" y="2292812"/>
                  <a:pt x="2498637" y="2352755"/>
                </a:cubicBezTo>
                <a:cubicBezTo>
                  <a:pt x="2498637" y="2352755"/>
                  <a:pt x="2498637" y="2352755"/>
                  <a:pt x="2573447" y="2412697"/>
                </a:cubicBezTo>
                <a:cubicBezTo>
                  <a:pt x="2573447" y="2427683"/>
                  <a:pt x="2573447" y="2442669"/>
                  <a:pt x="2573447" y="2457655"/>
                </a:cubicBezTo>
                <a:cubicBezTo>
                  <a:pt x="2543523" y="2487626"/>
                  <a:pt x="2513599" y="2517597"/>
                  <a:pt x="2483675" y="2547569"/>
                </a:cubicBezTo>
                <a:cubicBezTo>
                  <a:pt x="2468713" y="2562554"/>
                  <a:pt x="2468713" y="2562554"/>
                  <a:pt x="2453751" y="2562554"/>
                </a:cubicBezTo>
                <a:cubicBezTo>
                  <a:pt x="2438790" y="2562554"/>
                  <a:pt x="2438790" y="2562554"/>
                  <a:pt x="2423828" y="2547569"/>
                </a:cubicBezTo>
                <a:cubicBezTo>
                  <a:pt x="2423828" y="2547569"/>
                  <a:pt x="2423828" y="2547569"/>
                  <a:pt x="2363980" y="2487626"/>
                </a:cubicBezTo>
                <a:cubicBezTo>
                  <a:pt x="2304132" y="2532583"/>
                  <a:pt x="2244285" y="2577540"/>
                  <a:pt x="2184437" y="2622497"/>
                </a:cubicBezTo>
                <a:cubicBezTo>
                  <a:pt x="2184437" y="2622497"/>
                  <a:pt x="2184437" y="2622497"/>
                  <a:pt x="2214361" y="2697426"/>
                </a:cubicBezTo>
                <a:cubicBezTo>
                  <a:pt x="2229323" y="2712411"/>
                  <a:pt x="2214361" y="2742383"/>
                  <a:pt x="2199399" y="2742383"/>
                </a:cubicBezTo>
                <a:cubicBezTo>
                  <a:pt x="2169475" y="2772354"/>
                  <a:pt x="2124590" y="2787340"/>
                  <a:pt x="2094666" y="2802326"/>
                </a:cubicBezTo>
                <a:cubicBezTo>
                  <a:pt x="2079704" y="2802326"/>
                  <a:pt x="2079704" y="2802326"/>
                  <a:pt x="2079704" y="2802326"/>
                </a:cubicBezTo>
                <a:cubicBezTo>
                  <a:pt x="2064742" y="2802326"/>
                  <a:pt x="2049780" y="2802326"/>
                  <a:pt x="2049780" y="2787340"/>
                </a:cubicBezTo>
                <a:cubicBezTo>
                  <a:pt x="2049780" y="2787340"/>
                  <a:pt x="2049780" y="2787340"/>
                  <a:pt x="2004895" y="2712411"/>
                </a:cubicBezTo>
                <a:cubicBezTo>
                  <a:pt x="1930085" y="2742383"/>
                  <a:pt x="1855276" y="2757368"/>
                  <a:pt x="1780466" y="2772354"/>
                </a:cubicBezTo>
                <a:cubicBezTo>
                  <a:pt x="1780466" y="2772354"/>
                  <a:pt x="1780466" y="2772354"/>
                  <a:pt x="1795428" y="2862268"/>
                </a:cubicBezTo>
                <a:cubicBezTo>
                  <a:pt x="1795428" y="2892240"/>
                  <a:pt x="1795428" y="2907225"/>
                  <a:pt x="1765504" y="2907225"/>
                </a:cubicBezTo>
                <a:cubicBezTo>
                  <a:pt x="1735580" y="2907225"/>
                  <a:pt x="1690695" y="2922211"/>
                  <a:pt x="1645809" y="2922211"/>
                </a:cubicBezTo>
                <a:cubicBezTo>
                  <a:pt x="1630847" y="2922211"/>
                  <a:pt x="1615885" y="2922211"/>
                  <a:pt x="1600923" y="2892240"/>
                </a:cubicBezTo>
                <a:cubicBezTo>
                  <a:pt x="1600923" y="2892240"/>
                  <a:pt x="1600923" y="2892240"/>
                  <a:pt x="1585961" y="2802326"/>
                </a:cubicBezTo>
                <a:cubicBezTo>
                  <a:pt x="1556038" y="2802326"/>
                  <a:pt x="1511152" y="2817311"/>
                  <a:pt x="1481228" y="2817311"/>
                </a:cubicBezTo>
                <a:cubicBezTo>
                  <a:pt x="1436342" y="2817311"/>
                  <a:pt x="1406419" y="2802326"/>
                  <a:pt x="1361533" y="2802326"/>
                </a:cubicBezTo>
                <a:cubicBezTo>
                  <a:pt x="1361533" y="2802326"/>
                  <a:pt x="1361533" y="2802326"/>
                  <a:pt x="1346571" y="2892240"/>
                </a:cubicBezTo>
                <a:cubicBezTo>
                  <a:pt x="1346571" y="2922211"/>
                  <a:pt x="1331609" y="2922211"/>
                  <a:pt x="1316647" y="2922211"/>
                </a:cubicBezTo>
                <a:cubicBezTo>
                  <a:pt x="1271762" y="2922211"/>
                  <a:pt x="1226876" y="2907225"/>
                  <a:pt x="1181990" y="2907225"/>
                </a:cubicBezTo>
                <a:cubicBezTo>
                  <a:pt x="1167028" y="2907225"/>
                  <a:pt x="1152066" y="2892240"/>
                  <a:pt x="1152066" y="2862268"/>
                </a:cubicBezTo>
                <a:cubicBezTo>
                  <a:pt x="1152066" y="2862268"/>
                  <a:pt x="1152066" y="2862268"/>
                  <a:pt x="1167028" y="2772354"/>
                </a:cubicBezTo>
                <a:cubicBezTo>
                  <a:pt x="1092219" y="2757368"/>
                  <a:pt x="1017409" y="2742383"/>
                  <a:pt x="957562" y="2712411"/>
                </a:cubicBezTo>
                <a:cubicBezTo>
                  <a:pt x="957562" y="2712411"/>
                  <a:pt x="957562" y="2712411"/>
                  <a:pt x="912676" y="2787340"/>
                </a:cubicBezTo>
                <a:cubicBezTo>
                  <a:pt x="897714" y="2802326"/>
                  <a:pt x="897714" y="2802326"/>
                  <a:pt x="882752" y="2802326"/>
                </a:cubicBezTo>
                <a:cubicBezTo>
                  <a:pt x="867790" y="2802326"/>
                  <a:pt x="867790" y="2802326"/>
                  <a:pt x="867790" y="2802326"/>
                </a:cubicBezTo>
                <a:cubicBezTo>
                  <a:pt x="822905" y="2787340"/>
                  <a:pt x="792981" y="2772354"/>
                  <a:pt x="748095" y="2742383"/>
                </a:cubicBezTo>
                <a:cubicBezTo>
                  <a:pt x="733133" y="2742383"/>
                  <a:pt x="733133" y="2712411"/>
                  <a:pt x="733133" y="2697426"/>
                </a:cubicBezTo>
                <a:cubicBezTo>
                  <a:pt x="733133" y="2697426"/>
                  <a:pt x="733133" y="2697426"/>
                  <a:pt x="778019" y="2622497"/>
                </a:cubicBezTo>
                <a:cubicBezTo>
                  <a:pt x="718171" y="2577540"/>
                  <a:pt x="658324" y="2532583"/>
                  <a:pt x="598476" y="2487626"/>
                </a:cubicBezTo>
                <a:cubicBezTo>
                  <a:pt x="598476" y="2487626"/>
                  <a:pt x="598476" y="2487626"/>
                  <a:pt x="523667" y="2547569"/>
                </a:cubicBezTo>
                <a:cubicBezTo>
                  <a:pt x="523667" y="2562554"/>
                  <a:pt x="508705" y="2562554"/>
                  <a:pt x="508705" y="2562554"/>
                </a:cubicBezTo>
                <a:cubicBezTo>
                  <a:pt x="493743" y="2562554"/>
                  <a:pt x="478781" y="2562554"/>
                  <a:pt x="478781" y="2547569"/>
                </a:cubicBezTo>
                <a:cubicBezTo>
                  <a:pt x="448857" y="2517597"/>
                  <a:pt x="418933" y="2487626"/>
                  <a:pt x="389009" y="2457655"/>
                </a:cubicBezTo>
                <a:cubicBezTo>
                  <a:pt x="374048" y="2442669"/>
                  <a:pt x="374048" y="2427683"/>
                  <a:pt x="389009" y="2412697"/>
                </a:cubicBezTo>
                <a:cubicBezTo>
                  <a:pt x="389009" y="2412697"/>
                  <a:pt x="389009" y="2412697"/>
                  <a:pt x="448857" y="2352755"/>
                </a:cubicBezTo>
                <a:cubicBezTo>
                  <a:pt x="403971" y="2292812"/>
                  <a:pt x="359086" y="2232869"/>
                  <a:pt x="314200" y="2157941"/>
                </a:cubicBezTo>
                <a:cubicBezTo>
                  <a:pt x="314200" y="2157941"/>
                  <a:pt x="314200" y="2157941"/>
                  <a:pt x="239390" y="2202898"/>
                </a:cubicBezTo>
                <a:cubicBezTo>
                  <a:pt x="224429" y="2202898"/>
                  <a:pt x="224429" y="2202898"/>
                  <a:pt x="224429" y="2202898"/>
                </a:cubicBezTo>
                <a:cubicBezTo>
                  <a:pt x="209467" y="2202898"/>
                  <a:pt x="194505" y="2202898"/>
                  <a:pt x="194505" y="2187912"/>
                </a:cubicBezTo>
                <a:cubicBezTo>
                  <a:pt x="164581" y="2157941"/>
                  <a:pt x="149619" y="2112983"/>
                  <a:pt x="134657" y="2083012"/>
                </a:cubicBezTo>
                <a:cubicBezTo>
                  <a:pt x="119695" y="2053041"/>
                  <a:pt x="134657" y="2038055"/>
                  <a:pt x="149619" y="2038055"/>
                </a:cubicBezTo>
                <a:cubicBezTo>
                  <a:pt x="149619" y="2038055"/>
                  <a:pt x="149619" y="2038055"/>
                  <a:pt x="224429" y="1993098"/>
                </a:cubicBezTo>
                <a:cubicBezTo>
                  <a:pt x="194505" y="1918169"/>
                  <a:pt x="179543" y="1843241"/>
                  <a:pt x="149619" y="1768312"/>
                </a:cubicBezTo>
                <a:cubicBezTo>
                  <a:pt x="149619" y="1768312"/>
                  <a:pt x="149619" y="1768312"/>
                  <a:pt x="59848" y="1783298"/>
                </a:cubicBezTo>
                <a:cubicBezTo>
                  <a:pt x="44886" y="1783298"/>
                  <a:pt x="29924" y="1768312"/>
                  <a:pt x="29924" y="1753327"/>
                </a:cubicBezTo>
                <a:cubicBezTo>
                  <a:pt x="14962" y="1708370"/>
                  <a:pt x="14962" y="1678398"/>
                  <a:pt x="0" y="1633441"/>
                </a:cubicBezTo>
                <a:cubicBezTo>
                  <a:pt x="0" y="1603470"/>
                  <a:pt x="14962" y="1588484"/>
                  <a:pt x="29924" y="1588484"/>
                </a:cubicBezTo>
                <a:cubicBezTo>
                  <a:pt x="29924" y="1588484"/>
                  <a:pt x="29924" y="1588484"/>
                  <a:pt x="119695" y="1573498"/>
                </a:cubicBezTo>
                <a:cubicBezTo>
                  <a:pt x="119695" y="1543527"/>
                  <a:pt x="119695" y="1498570"/>
                  <a:pt x="119695" y="1453613"/>
                </a:cubicBezTo>
                <a:cubicBezTo>
                  <a:pt x="119695" y="1423641"/>
                  <a:pt x="119695" y="1378684"/>
                  <a:pt x="119695" y="1348713"/>
                </a:cubicBezTo>
                <a:cubicBezTo>
                  <a:pt x="119695" y="1348713"/>
                  <a:pt x="119695" y="1348713"/>
                  <a:pt x="29924" y="1333727"/>
                </a:cubicBezTo>
                <a:cubicBezTo>
                  <a:pt x="14962" y="1318742"/>
                  <a:pt x="0" y="1303756"/>
                  <a:pt x="0" y="1288770"/>
                </a:cubicBezTo>
                <a:cubicBezTo>
                  <a:pt x="14962" y="1243813"/>
                  <a:pt x="14962" y="1198856"/>
                  <a:pt x="29924" y="1168885"/>
                </a:cubicBezTo>
                <a:cubicBezTo>
                  <a:pt x="29924" y="1153899"/>
                  <a:pt x="44886" y="1138913"/>
                  <a:pt x="59848" y="1138913"/>
                </a:cubicBezTo>
                <a:cubicBezTo>
                  <a:pt x="59848" y="1138913"/>
                  <a:pt x="59848" y="1138913"/>
                  <a:pt x="149619" y="1153899"/>
                </a:cubicBezTo>
                <a:cubicBezTo>
                  <a:pt x="179543" y="1078970"/>
                  <a:pt x="194505" y="1004042"/>
                  <a:pt x="224429" y="929113"/>
                </a:cubicBezTo>
                <a:cubicBezTo>
                  <a:pt x="224429" y="929113"/>
                  <a:pt x="224429" y="929113"/>
                  <a:pt x="149619" y="884156"/>
                </a:cubicBezTo>
                <a:cubicBezTo>
                  <a:pt x="134657" y="884156"/>
                  <a:pt x="119695" y="854185"/>
                  <a:pt x="134657" y="839199"/>
                </a:cubicBezTo>
                <a:cubicBezTo>
                  <a:pt x="149619" y="809228"/>
                  <a:pt x="164581" y="764271"/>
                  <a:pt x="194505" y="734299"/>
                </a:cubicBezTo>
                <a:cubicBezTo>
                  <a:pt x="194505" y="719314"/>
                  <a:pt x="209467" y="719314"/>
                  <a:pt x="224429" y="719314"/>
                </a:cubicBezTo>
                <a:cubicBezTo>
                  <a:pt x="224429" y="719314"/>
                  <a:pt x="224429" y="719314"/>
                  <a:pt x="239390" y="719314"/>
                </a:cubicBezTo>
                <a:cubicBezTo>
                  <a:pt x="239390" y="719314"/>
                  <a:pt x="239390" y="719314"/>
                  <a:pt x="314200" y="749285"/>
                </a:cubicBezTo>
                <a:cubicBezTo>
                  <a:pt x="359086" y="689342"/>
                  <a:pt x="403971" y="629399"/>
                  <a:pt x="448857" y="569457"/>
                </a:cubicBezTo>
                <a:cubicBezTo>
                  <a:pt x="448857" y="569457"/>
                  <a:pt x="448857" y="569457"/>
                  <a:pt x="389009" y="509514"/>
                </a:cubicBezTo>
                <a:cubicBezTo>
                  <a:pt x="374048" y="494528"/>
                  <a:pt x="374048" y="464557"/>
                  <a:pt x="389009" y="464557"/>
                </a:cubicBezTo>
                <a:cubicBezTo>
                  <a:pt x="418933" y="419600"/>
                  <a:pt x="448857" y="389628"/>
                  <a:pt x="478781" y="374643"/>
                </a:cubicBezTo>
                <a:cubicBezTo>
                  <a:pt x="478781" y="359657"/>
                  <a:pt x="493743" y="359657"/>
                  <a:pt x="508705" y="359657"/>
                </a:cubicBezTo>
                <a:cubicBezTo>
                  <a:pt x="508705" y="359657"/>
                  <a:pt x="523667" y="359657"/>
                  <a:pt x="523667" y="374643"/>
                </a:cubicBezTo>
                <a:cubicBezTo>
                  <a:pt x="523667" y="374643"/>
                  <a:pt x="523667" y="374643"/>
                  <a:pt x="598476" y="434585"/>
                </a:cubicBezTo>
                <a:cubicBezTo>
                  <a:pt x="658324" y="389628"/>
                  <a:pt x="718171" y="344671"/>
                  <a:pt x="778019" y="299714"/>
                </a:cubicBezTo>
                <a:cubicBezTo>
                  <a:pt x="778019" y="299714"/>
                  <a:pt x="778019" y="299714"/>
                  <a:pt x="733133" y="209800"/>
                </a:cubicBezTo>
                <a:cubicBezTo>
                  <a:pt x="733133" y="194814"/>
                  <a:pt x="733133" y="179828"/>
                  <a:pt x="748095" y="179828"/>
                </a:cubicBezTo>
                <a:cubicBezTo>
                  <a:pt x="792981" y="149857"/>
                  <a:pt x="822905" y="134871"/>
                  <a:pt x="867790" y="119886"/>
                </a:cubicBezTo>
                <a:cubicBezTo>
                  <a:pt x="867790" y="119886"/>
                  <a:pt x="867790" y="104900"/>
                  <a:pt x="882752" y="104900"/>
                </a:cubicBezTo>
                <a:cubicBezTo>
                  <a:pt x="897714" y="104900"/>
                  <a:pt x="897714" y="119886"/>
                  <a:pt x="912676" y="134871"/>
                </a:cubicBezTo>
                <a:cubicBezTo>
                  <a:pt x="912676" y="134871"/>
                  <a:pt x="912676" y="134871"/>
                  <a:pt x="957562" y="209800"/>
                </a:cubicBezTo>
                <a:cubicBezTo>
                  <a:pt x="1017409" y="179828"/>
                  <a:pt x="1092219" y="164843"/>
                  <a:pt x="1167028" y="149857"/>
                </a:cubicBezTo>
                <a:cubicBezTo>
                  <a:pt x="1167028" y="149857"/>
                  <a:pt x="1167028" y="149857"/>
                  <a:pt x="1152066" y="44957"/>
                </a:cubicBezTo>
                <a:cubicBezTo>
                  <a:pt x="1152066" y="29971"/>
                  <a:pt x="1167028" y="14986"/>
                  <a:pt x="1181990" y="14986"/>
                </a:cubicBezTo>
                <a:cubicBezTo>
                  <a:pt x="1226876" y="0"/>
                  <a:pt x="1271762" y="0"/>
                  <a:pt x="131664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solidFill>
                <a:prstClr val="white"/>
              </a:solidFill>
              <a:latin typeface="DIN-BoldItalic" pitchFamily="50" charset="0"/>
            </a:endParaRPr>
          </a:p>
        </p:txBody>
      </p:sp>
      <p:grpSp>
        <p:nvGrpSpPr>
          <p:cNvPr id="60" name="组合 59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GrpSpPr/>
          <p:nvPr/>
        </p:nvGrpSpPr>
        <p:grpSpPr>
          <a:xfrm rot="1213630">
            <a:off x="1849380" y="1434975"/>
            <a:ext cx="4176000" cy="4068000"/>
            <a:chOff x="1616943" y="2260258"/>
            <a:chExt cx="3871750" cy="3690598"/>
          </a:xfrm>
        </p:grpSpPr>
        <p:grpSp>
          <p:nvGrpSpPr>
            <p:cNvPr id="61" name="组合 60"/>
            <p:cNvGrpSpPr/>
            <p:nvPr/>
          </p:nvGrpSpPr>
          <p:grpSpPr>
            <a:xfrm>
              <a:off x="1616943" y="2260258"/>
              <a:ext cx="3871750" cy="3690598"/>
              <a:chOff x="1616943" y="2260258"/>
              <a:chExt cx="3871750" cy="3690598"/>
            </a:xfrm>
          </p:grpSpPr>
          <p:sp>
            <p:nvSpPr>
              <p:cNvPr id="63" name="Shape 1112"/>
              <p:cNvSpPr/>
              <p:nvPr/>
            </p:nvSpPr>
            <p:spPr>
              <a:xfrm rot="5062749">
                <a:off x="1571359" y="5501652"/>
                <a:ext cx="516749" cy="381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72" h="19773" extrusionOk="0">
                    <a:moveTo>
                      <a:pt x="20407" y="216"/>
                    </a:moveTo>
                    <a:cubicBezTo>
                      <a:pt x="21035" y="1346"/>
                      <a:pt x="16991" y="6592"/>
                      <a:pt x="11373" y="11933"/>
                    </a:cubicBezTo>
                    <a:cubicBezTo>
                      <a:pt x="5755" y="17273"/>
                      <a:pt x="692" y="20686"/>
                      <a:pt x="64" y="19557"/>
                    </a:cubicBezTo>
                    <a:cubicBezTo>
                      <a:pt x="-565" y="18426"/>
                      <a:pt x="3480" y="13181"/>
                      <a:pt x="9098" y="7840"/>
                    </a:cubicBezTo>
                    <a:cubicBezTo>
                      <a:pt x="14715" y="2499"/>
                      <a:pt x="19778" y="-914"/>
                      <a:pt x="20407" y="216"/>
                    </a:cubicBezTo>
                    <a:close/>
                  </a:path>
                </a:pathLst>
              </a:custGeom>
              <a:solidFill>
                <a:srgbClr val="D6DCD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7145" tIns="17145" rIns="17145" bIns="17145" numCol="1" anchor="ctr">
                <a:noAutofit/>
              </a:bodyPr>
              <a:lstStyle/>
              <a:p>
                <a:pPr defTabSz="171450">
                  <a:defRPr sz="3000" b="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1125"/>
              </a:p>
            </p:txBody>
          </p:sp>
          <p:sp>
            <p:nvSpPr>
              <p:cNvPr id="64" name="Shape 1114"/>
              <p:cNvSpPr/>
              <p:nvPr/>
            </p:nvSpPr>
            <p:spPr>
              <a:xfrm rot="5062749">
                <a:off x="2909536" y="4111200"/>
                <a:ext cx="640500" cy="6556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275"/>
                    </a:moveTo>
                    <a:lnTo>
                      <a:pt x="9878" y="21600"/>
                    </a:lnTo>
                    <a:lnTo>
                      <a:pt x="0" y="8326"/>
                    </a:lnTo>
                    <a:lnTo>
                      <a:pt x="11723" y="0"/>
                    </a:lnTo>
                    <a:cubicBezTo>
                      <a:pt x="11723" y="0"/>
                      <a:pt x="21600" y="13275"/>
                      <a:pt x="21600" y="13275"/>
                    </a:cubicBezTo>
                    <a:close/>
                  </a:path>
                </a:pathLst>
              </a:custGeom>
              <a:solidFill>
                <a:srgbClr val="D6DCD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7145" tIns="17145" rIns="17145" bIns="17145" numCol="1" anchor="ctr">
                <a:noAutofit/>
              </a:bodyPr>
              <a:lstStyle/>
              <a:p>
                <a:pPr defTabSz="171450">
                  <a:defRPr sz="3000" b="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1125"/>
              </a:p>
            </p:txBody>
          </p:sp>
          <p:sp>
            <p:nvSpPr>
              <p:cNvPr id="65" name="Shape 1115"/>
              <p:cNvSpPr/>
              <p:nvPr/>
            </p:nvSpPr>
            <p:spPr>
              <a:xfrm rot="5062749">
                <a:off x="2816388" y="4252632"/>
                <a:ext cx="626206" cy="574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506"/>
                    </a:moveTo>
                    <a:lnTo>
                      <a:pt x="6340" y="21600"/>
                    </a:lnTo>
                    <a:lnTo>
                      <a:pt x="0" y="12094"/>
                    </a:lnTo>
                    <a:lnTo>
                      <a:pt x="15260" y="0"/>
                    </a:lnTo>
                    <a:cubicBezTo>
                      <a:pt x="15260" y="0"/>
                      <a:pt x="21600" y="9506"/>
                      <a:pt x="21600" y="9506"/>
                    </a:cubicBezTo>
                    <a:close/>
                  </a:path>
                </a:pathLst>
              </a:custGeom>
              <a:solidFill>
                <a:srgbClr val="D6DCD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7145" tIns="17145" rIns="17145" bIns="17145" numCol="1" anchor="ctr">
                <a:noAutofit/>
              </a:bodyPr>
              <a:lstStyle/>
              <a:p>
                <a:pPr defTabSz="171450">
                  <a:defRPr sz="3000" b="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1125"/>
              </a:p>
            </p:txBody>
          </p:sp>
          <p:sp>
            <p:nvSpPr>
              <p:cNvPr id="66" name="Shape 1116"/>
              <p:cNvSpPr/>
              <p:nvPr/>
            </p:nvSpPr>
            <p:spPr>
              <a:xfrm rot="5062749">
                <a:off x="1729100" y="4264063"/>
                <a:ext cx="1484126" cy="1708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880"/>
                    </a:moveTo>
                    <a:lnTo>
                      <a:pt x="14126" y="21600"/>
                    </a:lnTo>
                    <a:lnTo>
                      <a:pt x="0" y="4720"/>
                    </a:lnTo>
                    <a:lnTo>
                      <a:pt x="7474" y="0"/>
                    </a:lnTo>
                    <a:cubicBezTo>
                      <a:pt x="7474" y="0"/>
                      <a:pt x="21600" y="16880"/>
                      <a:pt x="21600" y="16880"/>
                    </a:cubicBezTo>
                    <a:close/>
                  </a:path>
                </a:pathLst>
              </a:custGeom>
              <a:solidFill>
                <a:schemeClr val="bg1"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14350"/>
                <a:endParaRPr sz="150"/>
              </a:p>
            </p:txBody>
          </p:sp>
          <p:sp>
            <p:nvSpPr>
              <p:cNvPr id="67" name="Shape 1117"/>
              <p:cNvSpPr/>
              <p:nvPr/>
            </p:nvSpPr>
            <p:spPr>
              <a:xfrm rot="5062749">
                <a:off x="3075558" y="2260254"/>
                <a:ext cx="2413132" cy="24131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44" h="19144" extrusionOk="0">
                    <a:moveTo>
                      <a:pt x="6609" y="17709"/>
                    </a:moveTo>
                    <a:cubicBezTo>
                      <a:pt x="2115" y="16073"/>
                      <a:pt x="-202" y="11103"/>
                      <a:pt x="1435" y="6609"/>
                    </a:cubicBezTo>
                    <a:cubicBezTo>
                      <a:pt x="3071" y="2115"/>
                      <a:pt x="8041" y="-202"/>
                      <a:pt x="12535" y="1435"/>
                    </a:cubicBezTo>
                    <a:cubicBezTo>
                      <a:pt x="17029" y="3071"/>
                      <a:pt x="19346" y="8041"/>
                      <a:pt x="17709" y="12535"/>
                    </a:cubicBezTo>
                    <a:cubicBezTo>
                      <a:pt x="16073" y="17029"/>
                      <a:pt x="11103" y="19346"/>
                      <a:pt x="6609" y="17709"/>
                    </a:cubicBezTo>
                    <a:close/>
                    <a:moveTo>
                      <a:pt x="12846" y="580"/>
                    </a:moveTo>
                    <a:cubicBezTo>
                      <a:pt x="7880" y="-1228"/>
                      <a:pt x="2388" y="1332"/>
                      <a:pt x="580" y="6298"/>
                    </a:cubicBezTo>
                    <a:cubicBezTo>
                      <a:pt x="-1228" y="11264"/>
                      <a:pt x="1332" y="16755"/>
                      <a:pt x="6298" y="18564"/>
                    </a:cubicBezTo>
                    <a:cubicBezTo>
                      <a:pt x="11264" y="20372"/>
                      <a:pt x="16755" y="17812"/>
                      <a:pt x="18564" y="12846"/>
                    </a:cubicBezTo>
                    <a:cubicBezTo>
                      <a:pt x="20372" y="7880"/>
                      <a:pt x="17812" y="2389"/>
                      <a:pt x="12846" y="580"/>
                    </a:cubicBezTo>
                    <a:close/>
                  </a:path>
                </a:pathLst>
              </a:custGeom>
              <a:solidFill>
                <a:schemeClr val="bg1"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14350"/>
                <a:endParaRPr sz="150"/>
              </a:p>
            </p:txBody>
          </p:sp>
        </p:grpSp>
        <p:sp>
          <p:nvSpPr>
            <p:cNvPr id="62" name="Shape 1113"/>
            <p:cNvSpPr/>
            <p:nvPr/>
          </p:nvSpPr>
          <p:spPr>
            <a:xfrm rot="2967175">
              <a:off x="3180885" y="2368496"/>
              <a:ext cx="2200986" cy="2200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100" dirty="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</p:grpSp>
      <p:sp>
        <p:nvSpPr>
          <p:cNvPr id="70" name="矩形 69"/>
          <p:cNvSpPr/>
          <p:nvPr/>
        </p:nvSpPr>
        <p:spPr>
          <a:xfrm>
            <a:off x="4656428" y="4302331"/>
            <a:ext cx="1325334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750" dirty="0">
              <a:solidFill>
                <a:schemeClr val="bg1"/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  <a:sym typeface="Lato Regular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85600" y="4237392"/>
            <a:ext cx="1258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How to </a:t>
            </a:r>
          </a:p>
          <a:p>
            <a:pPr algn="ctr"/>
            <a:r>
              <a:rPr lang="en-US" altLang="zh-CN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offer </a:t>
            </a:r>
            <a:r>
              <a:rPr lang="en-US" altLang="zh-CN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help</a:t>
            </a:r>
            <a:endParaRPr lang="zh-CN" altLang="en-US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027650" y="5838206"/>
            <a:ext cx="1053823" cy="46577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07977" y="5819924"/>
            <a:ext cx="1960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DFS Algorithm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矩形 25" descr="e7d195523061f1c0dc554706afe4c72a60a25314cbaece805811E654B44695D34D35691164BB3D154CCFD5D798F6FEAD99EAA8F1ADC3D4AFA5BC9ED0BB3A4B45073A038AC38E89AB54D31AA59602B9F11A29459BC811AFFFA14FAC33C3365C606D4A9B828D9B47644FD31A26227C57F171D0EA28235B16E285722CCD2A819A713F267EDCB03A09C0"/>
          <p:cNvSpPr/>
          <p:nvPr/>
        </p:nvSpPr>
        <p:spPr>
          <a:xfrm>
            <a:off x="661422" y="1003500"/>
            <a:ext cx="1394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>
              <a:defRPr/>
            </a:pPr>
            <a:r>
              <a:rPr lang="en-US" altLang="zh-CN" sz="2400" b="1" dirty="0" smtClean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49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88900" dist="88900" dir="5400000" algn="t" rotWithShape="0">
                    <a:prstClr val="black">
                      <a:alpha val="59000"/>
                    </a:prst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Lantinghei SC Demibold" charset="-122"/>
              </a:rPr>
              <a:t>Analysis</a:t>
            </a:r>
            <a:endParaRPr lang="zh-CN" altLang="en-US" sz="2400" b="1" dirty="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49000"/>
                    </a:schemeClr>
                  </a:gs>
                </a:gsLst>
                <a:lin ang="5400000" scaled="0"/>
                <a:tileRect/>
              </a:gradFill>
              <a:effectLst>
                <a:outerShdw blurRad="88900" dist="88900" dir="5400000" algn="t" rotWithShape="0">
                  <a:prstClr val="black">
                    <a:alpha val="59000"/>
                  </a:prstClr>
                </a:outerShdw>
              </a:effectLst>
              <a:latin typeface="Century Gothic" panose="020B0502020202020204" pitchFamily="34" charset="0"/>
              <a:ea typeface="微软雅黑" panose="020B0503020204020204" pitchFamily="34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907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IOS星空背景大气动态简约商务汇报模版"/>
  <p:tag name="ISPRING_ULTRA_SCORM_COURSE_ID" val="7BF82F0A-0F8C-4974-80C2-FAC5454A4A10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+UlU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+UlU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946</TotalTime>
  <Words>426</Words>
  <Application>Microsoft Office PowerPoint</Application>
  <PresentationFormat>全屏显示(4:3)</PresentationFormat>
  <Paragraphs>217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DIN-BoldItalic</vt:lpstr>
      <vt:lpstr>Lantinghei SC Demibold</vt:lpstr>
      <vt:lpstr>Lato Regular</vt:lpstr>
      <vt:lpstr>Sinkin Sans 400 Regular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Century Gothic</vt:lpstr>
      <vt:lpstr>Impact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IOS星空背景大气动态简约商务汇报模版</dc:title>
  <dc:creator>©PPTSTORE</dc:creator>
  <dc:description>©PPTSTORE 版权所有</dc:description>
  <cp:lastModifiedBy>Chen Dianyi</cp:lastModifiedBy>
  <cp:revision>413</cp:revision>
  <dcterms:created xsi:type="dcterms:W3CDTF">2015-12-03T09:11:00Z</dcterms:created>
  <dcterms:modified xsi:type="dcterms:W3CDTF">2019-07-06T12:11:19Z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